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
  </p:notesMasterIdLst>
  <p:sldIdLst>
    <p:sldId id="256" r:id="rId2"/>
    <p:sldId id="264" r:id="rId3"/>
    <p:sldId id="261" r:id="rId4"/>
    <p:sldId id="262" r:id="rId5"/>
    <p:sldId id="263" r:id="rId6"/>
    <p:sldId id="260" r:id="rId7"/>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B74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2" d="100"/>
          <a:sy n="122" d="100"/>
        </p:scale>
        <p:origin x="114" y="234"/>
      </p:cViewPr>
      <p:guideLst/>
    </p:cSldViewPr>
  </p:slideViewPr>
  <p:notesTextViewPr>
    <p:cViewPr>
      <p:scale>
        <a:sx n="1" d="1"/>
        <a:sy n="1" d="1"/>
      </p:scale>
      <p:origin x="0" y="0"/>
    </p:cViewPr>
  </p:notesTextViewPr>
  <p:notesViewPr>
    <p:cSldViewPr snapToGrid="0">
      <p:cViewPr varScale="1">
        <p:scale>
          <a:sx n="69" d="100"/>
          <a:sy n="69" d="100"/>
        </p:scale>
        <p:origin x="1584"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A0CCB6-8E6E-4DFC-BB66-4536BEB8BCBF}" type="datetimeFigureOut">
              <a:rPr lang="de-CH" smtClean="0"/>
              <a:t>28.09.2024</a:t>
            </a:fld>
            <a:endParaRPr lang="de-CH"/>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2D1CD6-A4B3-44E5-9FA7-F91120205BC8}" type="slidenum">
              <a:rPr lang="de-CH" smtClean="0"/>
              <a:t>‹Nr.›</a:t>
            </a:fld>
            <a:endParaRPr lang="de-CH"/>
          </a:p>
        </p:txBody>
      </p:sp>
    </p:spTree>
    <p:extLst>
      <p:ext uri="{BB962C8B-B14F-4D97-AF65-F5344CB8AC3E}">
        <p14:creationId xmlns:p14="http://schemas.microsoft.com/office/powerpoint/2010/main" val="2565357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8418A8FF-51F6-420A-9AE2-AC64238DD599}"/>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023" y="0"/>
            <a:ext cx="12177954" cy="6858000"/>
          </a:xfrm>
          <a:prstGeom prst="rect">
            <a:avLst/>
          </a:prstGeom>
        </p:spPr>
      </p:pic>
      <p:sp>
        <p:nvSpPr>
          <p:cNvPr id="2" name="Titel 1">
            <a:extLst>
              <a:ext uri="{FF2B5EF4-FFF2-40B4-BE49-F238E27FC236}">
                <a16:creationId xmlns:a16="http://schemas.microsoft.com/office/drawing/2014/main" id="{3D6AB14C-EA72-466C-88B0-F6985917CA34}"/>
              </a:ext>
            </a:extLst>
          </p:cNvPr>
          <p:cNvSpPr>
            <a:spLocks noGrp="1"/>
          </p:cNvSpPr>
          <p:nvPr>
            <p:ph type="ctrTitle"/>
          </p:nvPr>
        </p:nvSpPr>
        <p:spPr>
          <a:xfrm>
            <a:off x="4357314" y="1644901"/>
            <a:ext cx="4349363" cy="1865062"/>
          </a:xfrm>
        </p:spPr>
        <p:txBody>
          <a:bodyPr anchor="b">
            <a:normAutofit/>
          </a:bodyPr>
          <a:lstStyle>
            <a:lvl1pPr algn="ctr">
              <a:defRPr sz="4400" b="1"/>
            </a:lvl1pPr>
          </a:lstStyle>
          <a:p>
            <a:r>
              <a:rPr lang="de-DE" dirty="0"/>
              <a:t>Mastertitelformat bearbeiten</a:t>
            </a:r>
            <a:endParaRPr lang="de-CH" dirty="0"/>
          </a:p>
        </p:txBody>
      </p:sp>
      <p:sp>
        <p:nvSpPr>
          <p:cNvPr id="3" name="Untertitel 2">
            <a:extLst>
              <a:ext uri="{FF2B5EF4-FFF2-40B4-BE49-F238E27FC236}">
                <a16:creationId xmlns:a16="http://schemas.microsoft.com/office/drawing/2014/main" id="{374A7DD8-D87C-4D08-A54D-31C9220D64D7}"/>
              </a:ext>
            </a:extLst>
          </p:cNvPr>
          <p:cNvSpPr>
            <a:spLocks noGrp="1"/>
          </p:cNvSpPr>
          <p:nvPr>
            <p:ph type="subTitle" idx="1"/>
          </p:nvPr>
        </p:nvSpPr>
        <p:spPr>
          <a:xfrm>
            <a:off x="4357314" y="3602038"/>
            <a:ext cx="4349363"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endParaRPr lang="de-CH" dirty="0"/>
          </a:p>
        </p:txBody>
      </p:sp>
      <p:sp>
        <p:nvSpPr>
          <p:cNvPr id="4" name="Datumsplatzhalter 3">
            <a:extLst>
              <a:ext uri="{FF2B5EF4-FFF2-40B4-BE49-F238E27FC236}">
                <a16:creationId xmlns:a16="http://schemas.microsoft.com/office/drawing/2014/main" id="{BED82AB1-6DBE-42D2-90CF-62601F13ABFE}"/>
              </a:ext>
            </a:extLst>
          </p:cNvPr>
          <p:cNvSpPr>
            <a:spLocks noGrp="1"/>
          </p:cNvSpPr>
          <p:nvPr>
            <p:ph type="dt" sz="half" idx="10"/>
          </p:nvPr>
        </p:nvSpPr>
        <p:spPr/>
        <p:txBody>
          <a:bodyPr/>
          <a:lstStyle/>
          <a:p>
            <a:fld id="{75B9197D-8424-45DC-9B2C-5804F3E50C04}" type="datetimeFigureOut">
              <a:rPr lang="de-CH" smtClean="0"/>
              <a:t>28.09.2024</a:t>
            </a:fld>
            <a:endParaRPr lang="de-CH"/>
          </a:p>
        </p:txBody>
      </p:sp>
      <p:sp>
        <p:nvSpPr>
          <p:cNvPr id="5" name="Fußzeilenplatzhalter 4">
            <a:extLst>
              <a:ext uri="{FF2B5EF4-FFF2-40B4-BE49-F238E27FC236}">
                <a16:creationId xmlns:a16="http://schemas.microsoft.com/office/drawing/2014/main" id="{AACFF312-4245-46F9-B22D-6ACF5C839126}"/>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56AADAFA-7396-4EBE-BC39-F56E8173630B}"/>
              </a:ext>
            </a:extLst>
          </p:cNvPr>
          <p:cNvSpPr>
            <a:spLocks noGrp="1"/>
          </p:cNvSpPr>
          <p:nvPr>
            <p:ph type="sldNum" sz="quarter" idx="12"/>
          </p:nvPr>
        </p:nvSpPr>
        <p:spPr/>
        <p:txBody>
          <a:bodyPr/>
          <a:lstStyle/>
          <a:p>
            <a:fld id="{B0B6C1BF-FE77-4E97-99B2-2FFED8757BDB}" type="slidenum">
              <a:rPr lang="de-CH" smtClean="0"/>
              <a:t>‹Nr.›</a:t>
            </a:fld>
            <a:endParaRPr lang="de-CH"/>
          </a:p>
        </p:txBody>
      </p:sp>
      <p:sp>
        <p:nvSpPr>
          <p:cNvPr id="8" name="Titel 1">
            <a:extLst>
              <a:ext uri="{FF2B5EF4-FFF2-40B4-BE49-F238E27FC236}">
                <a16:creationId xmlns:a16="http://schemas.microsoft.com/office/drawing/2014/main" id="{A6F3DAC9-9B07-483B-94F7-ABB87DB94C3A}"/>
              </a:ext>
            </a:extLst>
          </p:cNvPr>
          <p:cNvSpPr txBox="1">
            <a:spLocks/>
          </p:cNvSpPr>
          <p:nvPr userDrawn="1"/>
        </p:nvSpPr>
        <p:spPr>
          <a:xfrm>
            <a:off x="4482005" y="136525"/>
            <a:ext cx="4349363" cy="16557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400" b="1" i="0" kern="1200">
                <a:solidFill>
                  <a:schemeClr val="bg2">
                    <a:lumMod val="25000"/>
                  </a:schemeClr>
                </a:solidFill>
                <a:latin typeface="+mj-lt"/>
                <a:ea typeface="+mj-ea"/>
                <a:cs typeface="+mj-cs"/>
              </a:defRPr>
            </a:lvl1pPr>
          </a:lstStyle>
          <a:p>
            <a:endParaRPr lang="de-CH" dirty="0"/>
          </a:p>
        </p:txBody>
      </p:sp>
      <p:pic>
        <p:nvPicPr>
          <p:cNvPr id="12" name="Grafik 11" descr="Geöffnetes Buch mit einfarbiger Füllung">
            <a:extLst>
              <a:ext uri="{FF2B5EF4-FFF2-40B4-BE49-F238E27FC236}">
                <a16:creationId xmlns:a16="http://schemas.microsoft.com/office/drawing/2014/main" id="{738FB0B0-B8F7-4F3A-9CE3-9F326E7C7B30}"/>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57314" y="1166381"/>
            <a:ext cx="433819" cy="433819"/>
          </a:xfrm>
          <a:prstGeom prst="rect">
            <a:avLst/>
          </a:prstGeom>
        </p:spPr>
      </p:pic>
      <p:sp>
        <p:nvSpPr>
          <p:cNvPr id="14" name="Textfeld 13">
            <a:extLst>
              <a:ext uri="{FF2B5EF4-FFF2-40B4-BE49-F238E27FC236}">
                <a16:creationId xmlns:a16="http://schemas.microsoft.com/office/drawing/2014/main" id="{A0C0ABBB-DAD4-48A9-816F-9BE991532A9E}"/>
              </a:ext>
            </a:extLst>
          </p:cNvPr>
          <p:cNvSpPr txBox="1"/>
          <p:nvPr userDrawn="1"/>
        </p:nvSpPr>
        <p:spPr>
          <a:xfrm>
            <a:off x="4801784" y="1121680"/>
            <a:ext cx="3709804" cy="523220"/>
          </a:xfrm>
          <a:prstGeom prst="rect">
            <a:avLst/>
          </a:prstGeom>
          <a:noFill/>
        </p:spPr>
        <p:txBody>
          <a:bodyPr wrap="square">
            <a:spAutoFit/>
          </a:bodyPr>
          <a:lstStyle/>
          <a:p>
            <a:r>
              <a:rPr lang="de-CH" sz="2800" dirty="0">
                <a:ln>
                  <a:noFill/>
                </a:ln>
                <a:solidFill>
                  <a:srgbClr val="5B74AD"/>
                </a:solidFill>
                <a:effectLst/>
                <a:latin typeface="Calibri" panose="020F0502020204030204" pitchFamily="34" charset="0"/>
                <a:ea typeface="Calibri" panose="020F0502020204030204" pitchFamily="34" charset="0"/>
                <a:cs typeface="Times New Roman" panose="02020603050405020304" pitchFamily="18" charset="0"/>
              </a:rPr>
              <a:t>Licht auf meinem Weg</a:t>
            </a:r>
            <a:endParaRPr lang="de-CH" sz="2800" dirty="0">
              <a:solidFill>
                <a:srgbClr val="5B74AD"/>
              </a:solidFill>
            </a:endParaRPr>
          </a:p>
        </p:txBody>
      </p:sp>
    </p:spTree>
    <p:extLst>
      <p:ext uri="{BB962C8B-B14F-4D97-AF65-F5344CB8AC3E}">
        <p14:creationId xmlns:p14="http://schemas.microsoft.com/office/powerpoint/2010/main" val="249422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ADCF61-2D63-498B-A8CF-41761E7835DE}"/>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Bildplatzhalter 2">
            <a:extLst>
              <a:ext uri="{FF2B5EF4-FFF2-40B4-BE49-F238E27FC236}">
                <a16:creationId xmlns:a16="http://schemas.microsoft.com/office/drawing/2014/main" id="{AD448556-FFF1-4FCE-B136-5CBE47F200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a:extLst>
              <a:ext uri="{FF2B5EF4-FFF2-40B4-BE49-F238E27FC236}">
                <a16:creationId xmlns:a16="http://schemas.microsoft.com/office/drawing/2014/main" id="{2BAE92DA-94BB-424C-BB87-DB0075AA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42C4BEBD-9276-4791-99E0-59B15C030448}"/>
              </a:ext>
            </a:extLst>
          </p:cNvPr>
          <p:cNvSpPr>
            <a:spLocks noGrp="1"/>
          </p:cNvSpPr>
          <p:nvPr>
            <p:ph type="dt" sz="half" idx="10"/>
          </p:nvPr>
        </p:nvSpPr>
        <p:spPr/>
        <p:txBody>
          <a:bodyPr/>
          <a:lstStyle/>
          <a:p>
            <a:fld id="{75B9197D-8424-45DC-9B2C-5804F3E50C04}" type="datetimeFigureOut">
              <a:rPr lang="de-CH" smtClean="0"/>
              <a:t>28.09.2024</a:t>
            </a:fld>
            <a:endParaRPr lang="de-CH"/>
          </a:p>
        </p:txBody>
      </p:sp>
      <p:sp>
        <p:nvSpPr>
          <p:cNvPr id="6" name="Fußzeilenplatzhalter 5">
            <a:extLst>
              <a:ext uri="{FF2B5EF4-FFF2-40B4-BE49-F238E27FC236}">
                <a16:creationId xmlns:a16="http://schemas.microsoft.com/office/drawing/2014/main" id="{890D490F-644B-4E09-829A-21347715911A}"/>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8BFFDCFF-7BBD-4260-BD59-5C014E9ECAFA}"/>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8" name="Grafik 7">
            <a:extLst>
              <a:ext uri="{FF2B5EF4-FFF2-40B4-BE49-F238E27FC236}">
                <a16:creationId xmlns:a16="http://schemas.microsoft.com/office/drawing/2014/main" id="{C405ED49-56EF-4B1C-9068-F5FCC342CDE2}"/>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rot="5400000">
            <a:off x="2965922" y="2903386"/>
            <a:ext cx="4023368" cy="115824"/>
          </a:xfrm>
          <a:prstGeom prst="rect">
            <a:avLst/>
          </a:prstGeom>
        </p:spPr>
      </p:pic>
    </p:spTree>
    <p:extLst>
      <p:ext uri="{BB962C8B-B14F-4D97-AF65-F5344CB8AC3E}">
        <p14:creationId xmlns:p14="http://schemas.microsoft.com/office/powerpoint/2010/main" val="554571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44AF73-BBB3-4F29-926E-A7148632E721}"/>
              </a:ext>
            </a:extLst>
          </p:cNvPr>
          <p:cNvSpPr>
            <a:spLocks noGrp="1"/>
          </p:cNvSpPr>
          <p:nvPr>
            <p:ph type="title"/>
          </p:nvPr>
        </p:nvSpPr>
        <p:spPr/>
        <p:txBody>
          <a:bodyPr/>
          <a:lstStyle/>
          <a:p>
            <a:r>
              <a:rPr lang="de-DE"/>
              <a:t>Mastertitelformat bearbeiten</a:t>
            </a:r>
            <a:endParaRPr lang="de-CH"/>
          </a:p>
        </p:txBody>
      </p:sp>
      <p:sp>
        <p:nvSpPr>
          <p:cNvPr id="3" name="Vertikaler Textplatzhalter 2">
            <a:extLst>
              <a:ext uri="{FF2B5EF4-FFF2-40B4-BE49-F238E27FC236}">
                <a16:creationId xmlns:a16="http://schemas.microsoft.com/office/drawing/2014/main" id="{C172422B-1D5C-4A8C-84CB-2B447844AE91}"/>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156AE5E2-169D-4DB4-9D21-0735C58D7A25}"/>
              </a:ext>
            </a:extLst>
          </p:cNvPr>
          <p:cNvSpPr>
            <a:spLocks noGrp="1"/>
          </p:cNvSpPr>
          <p:nvPr>
            <p:ph type="dt" sz="half" idx="10"/>
          </p:nvPr>
        </p:nvSpPr>
        <p:spPr/>
        <p:txBody>
          <a:bodyPr/>
          <a:lstStyle/>
          <a:p>
            <a:fld id="{75B9197D-8424-45DC-9B2C-5804F3E50C04}" type="datetimeFigureOut">
              <a:rPr lang="de-CH" smtClean="0"/>
              <a:t>28.09.2024</a:t>
            </a:fld>
            <a:endParaRPr lang="de-CH"/>
          </a:p>
        </p:txBody>
      </p:sp>
      <p:sp>
        <p:nvSpPr>
          <p:cNvPr id="5" name="Fußzeilenplatzhalter 4">
            <a:extLst>
              <a:ext uri="{FF2B5EF4-FFF2-40B4-BE49-F238E27FC236}">
                <a16:creationId xmlns:a16="http://schemas.microsoft.com/office/drawing/2014/main" id="{96006F14-6CD6-4DC4-9255-121F73BA4D33}"/>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7BC54E8B-E7D1-4E7B-B590-02214578D2FF}"/>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8" name="Grafik 7">
            <a:extLst>
              <a:ext uri="{FF2B5EF4-FFF2-40B4-BE49-F238E27FC236}">
                <a16:creationId xmlns:a16="http://schemas.microsoft.com/office/drawing/2014/main" id="{C496602D-FDDF-4840-80BC-59330BF7771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01256" y="1659548"/>
            <a:ext cx="4023368" cy="115824"/>
          </a:xfrm>
          <a:prstGeom prst="rect">
            <a:avLst/>
          </a:prstGeom>
        </p:spPr>
      </p:pic>
    </p:spTree>
    <p:extLst>
      <p:ext uri="{BB962C8B-B14F-4D97-AF65-F5344CB8AC3E}">
        <p14:creationId xmlns:p14="http://schemas.microsoft.com/office/powerpoint/2010/main" val="17971859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D1ABDD28-959A-4928-92B4-23756EEA6BD7}"/>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de-CH"/>
          </a:p>
        </p:txBody>
      </p:sp>
      <p:sp>
        <p:nvSpPr>
          <p:cNvPr id="3" name="Vertikaler Textplatzhalter 2">
            <a:extLst>
              <a:ext uri="{FF2B5EF4-FFF2-40B4-BE49-F238E27FC236}">
                <a16:creationId xmlns:a16="http://schemas.microsoft.com/office/drawing/2014/main" id="{0DA2566E-6495-4F25-911C-0597AE11BB5F}"/>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675929DC-5EB3-4872-8183-E5205566C52F}"/>
              </a:ext>
            </a:extLst>
          </p:cNvPr>
          <p:cNvSpPr>
            <a:spLocks noGrp="1"/>
          </p:cNvSpPr>
          <p:nvPr>
            <p:ph type="dt" sz="half" idx="10"/>
          </p:nvPr>
        </p:nvSpPr>
        <p:spPr/>
        <p:txBody>
          <a:bodyPr/>
          <a:lstStyle/>
          <a:p>
            <a:fld id="{75B9197D-8424-45DC-9B2C-5804F3E50C04}" type="datetimeFigureOut">
              <a:rPr lang="de-CH" smtClean="0"/>
              <a:t>28.09.2024</a:t>
            </a:fld>
            <a:endParaRPr lang="de-CH"/>
          </a:p>
        </p:txBody>
      </p:sp>
      <p:sp>
        <p:nvSpPr>
          <p:cNvPr id="5" name="Fußzeilenplatzhalter 4">
            <a:extLst>
              <a:ext uri="{FF2B5EF4-FFF2-40B4-BE49-F238E27FC236}">
                <a16:creationId xmlns:a16="http://schemas.microsoft.com/office/drawing/2014/main" id="{1649BA30-F9F3-40DF-838D-D93B33D7F38A}"/>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77A6F9E5-6B09-4B2B-B0A4-A721A385D9E5}"/>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7" name="Grafik 6">
            <a:extLst>
              <a:ext uri="{FF2B5EF4-FFF2-40B4-BE49-F238E27FC236}">
                <a16:creationId xmlns:a16="http://schemas.microsoft.com/office/drawing/2014/main" id="{3BB02DA9-9394-4C6D-A45D-76D51977790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rot="5400000">
            <a:off x="6637016" y="2300425"/>
            <a:ext cx="4023368" cy="115824"/>
          </a:xfrm>
          <a:prstGeom prst="rect">
            <a:avLst/>
          </a:prstGeom>
        </p:spPr>
      </p:pic>
    </p:spTree>
    <p:extLst>
      <p:ext uri="{BB962C8B-B14F-4D97-AF65-F5344CB8AC3E}">
        <p14:creationId xmlns:p14="http://schemas.microsoft.com/office/powerpoint/2010/main" val="10264532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F0B86F-DDB8-4A7A-A528-4DB4F59FEBD3}"/>
              </a:ext>
            </a:extLst>
          </p:cNvPr>
          <p:cNvSpPr>
            <a:spLocks noGrp="1"/>
          </p:cNvSpPr>
          <p:nvPr>
            <p:ph type="title"/>
          </p:nvPr>
        </p:nvSpPr>
        <p:spPr>
          <a:xfrm>
            <a:off x="794328" y="365125"/>
            <a:ext cx="10541000" cy="1223529"/>
          </a:xfrm>
        </p:spPr>
        <p:txBody>
          <a:bodyPr lIns="0"/>
          <a:lstStyle/>
          <a:p>
            <a:r>
              <a:rPr lang="de-DE" dirty="0"/>
              <a:t>Mastertitelformat bearbeiten</a:t>
            </a:r>
            <a:endParaRPr lang="de-CH" dirty="0"/>
          </a:p>
        </p:txBody>
      </p:sp>
      <p:sp>
        <p:nvSpPr>
          <p:cNvPr id="3" name="Inhaltsplatzhalter 2">
            <a:extLst>
              <a:ext uri="{FF2B5EF4-FFF2-40B4-BE49-F238E27FC236}">
                <a16:creationId xmlns:a16="http://schemas.microsoft.com/office/drawing/2014/main" id="{7FA8CFBD-36CA-4842-A725-72456A64D82F}"/>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F8E3790E-EBBA-4EAD-A88E-668870D63DC8}"/>
              </a:ext>
            </a:extLst>
          </p:cNvPr>
          <p:cNvSpPr>
            <a:spLocks noGrp="1"/>
          </p:cNvSpPr>
          <p:nvPr>
            <p:ph type="dt" sz="half" idx="10"/>
          </p:nvPr>
        </p:nvSpPr>
        <p:spPr/>
        <p:txBody>
          <a:bodyPr/>
          <a:lstStyle/>
          <a:p>
            <a:fld id="{75B9197D-8424-45DC-9B2C-5804F3E50C04}" type="datetimeFigureOut">
              <a:rPr lang="de-CH" smtClean="0"/>
              <a:t>28.09.2024</a:t>
            </a:fld>
            <a:endParaRPr lang="de-CH"/>
          </a:p>
        </p:txBody>
      </p:sp>
      <p:sp>
        <p:nvSpPr>
          <p:cNvPr id="5" name="Fußzeilenplatzhalter 4">
            <a:extLst>
              <a:ext uri="{FF2B5EF4-FFF2-40B4-BE49-F238E27FC236}">
                <a16:creationId xmlns:a16="http://schemas.microsoft.com/office/drawing/2014/main" id="{930F1DEF-7CD2-4B02-8F9F-ACCA9C250588}"/>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4BA531F3-D157-494F-92E0-762E69D09F5E}"/>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8" name="Grafik 7">
            <a:extLst>
              <a:ext uri="{FF2B5EF4-FFF2-40B4-BE49-F238E27FC236}">
                <a16:creationId xmlns:a16="http://schemas.microsoft.com/office/drawing/2014/main" id="{0A757FCE-553D-4599-9EBA-82400E587E0C}"/>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2020" y="1652217"/>
            <a:ext cx="4023368" cy="115824"/>
          </a:xfrm>
          <a:prstGeom prst="rect">
            <a:avLst/>
          </a:prstGeom>
        </p:spPr>
      </p:pic>
    </p:spTree>
    <p:extLst>
      <p:ext uri="{BB962C8B-B14F-4D97-AF65-F5344CB8AC3E}">
        <p14:creationId xmlns:p14="http://schemas.microsoft.com/office/powerpoint/2010/main" val="2063464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Bibel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F0B86F-DDB8-4A7A-A528-4DB4F59FEBD3}"/>
              </a:ext>
            </a:extLst>
          </p:cNvPr>
          <p:cNvSpPr>
            <a:spLocks noGrp="1"/>
          </p:cNvSpPr>
          <p:nvPr>
            <p:ph type="title"/>
          </p:nvPr>
        </p:nvSpPr>
        <p:spPr>
          <a:xfrm>
            <a:off x="1967344" y="365125"/>
            <a:ext cx="9367983" cy="1223529"/>
          </a:xfrm>
        </p:spPr>
        <p:txBody>
          <a:bodyPr lIns="0"/>
          <a:lstStyle>
            <a:lvl1pPr>
              <a:defRPr>
                <a:solidFill>
                  <a:schemeClr val="accent1">
                    <a:lumMod val="50000"/>
                  </a:schemeClr>
                </a:solidFill>
              </a:defRPr>
            </a:lvl1pPr>
          </a:lstStyle>
          <a:p>
            <a:r>
              <a:rPr lang="de-DE" dirty="0"/>
              <a:t>Mastertitelformat bearbeiten</a:t>
            </a:r>
            <a:endParaRPr lang="de-CH" dirty="0"/>
          </a:p>
        </p:txBody>
      </p:sp>
      <p:sp>
        <p:nvSpPr>
          <p:cNvPr id="3" name="Inhaltsplatzhalter 2">
            <a:extLst>
              <a:ext uri="{FF2B5EF4-FFF2-40B4-BE49-F238E27FC236}">
                <a16:creationId xmlns:a16="http://schemas.microsoft.com/office/drawing/2014/main" id="{7FA8CFBD-36CA-4842-A725-72456A64D82F}"/>
              </a:ext>
            </a:extLst>
          </p:cNvPr>
          <p:cNvSpPr>
            <a:spLocks noGrp="1"/>
          </p:cNvSpPr>
          <p:nvPr>
            <p:ph idx="1"/>
          </p:nvPr>
        </p:nvSpPr>
        <p:spPr/>
        <p:txBody>
          <a:bodyPr anchor="ctr" anchorCtr="0">
            <a:normAutofit/>
          </a:bodyPr>
          <a:lstStyle>
            <a:lvl1pPr marL="0" indent="0" algn="ctr">
              <a:buNone/>
              <a:defRPr sz="4400"/>
            </a:lvl1pPr>
          </a:lstStyle>
          <a:p>
            <a:pPr lvl="0"/>
            <a:r>
              <a:rPr lang="de-DE" dirty="0"/>
              <a:t>Mastertextformat bearbeiten</a:t>
            </a:r>
          </a:p>
        </p:txBody>
      </p:sp>
      <p:sp>
        <p:nvSpPr>
          <p:cNvPr id="4" name="Datumsplatzhalter 3">
            <a:extLst>
              <a:ext uri="{FF2B5EF4-FFF2-40B4-BE49-F238E27FC236}">
                <a16:creationId xmlns:a16="http://schemas.microsoft.com/office/drawing/2014/main" id="{F8E3790E-EBBA-4EAD-A88E-668870D63DC8}"/>
              </a:ext>
            </a:extLst>
          </p:cNvPr>
          <p:cNvSpPr>
            <a:spLocks noGrp="1"/>
          </p:cNvSpPr>
          <p:nvPr>
            <p:ph type="dt" sz="half" idx="10"/>
          </p:nvPr>
        </p:nvSpPr>
        <p:spPr/>
        <p:txBody>
          <a:bodyPr/>
          <a:lstStyle/>
          <a:p>
            <a:fld id="{75B9197D-8424-45DC-9B2C-5804F3E50C04}" type="datetimeFigureOut">
              <a:rPr lang="de-CH" smtClean="0"/>
              <a:t>28.09.2024</a:t>
            </a:fld>
            <a:endParaRPr lang="de-CH"/>
          </a:p>
        </p:txBody>
      </p:sp>
      <p:sp>
        <p:nvSpPr>
          <p:cNvPr id="5" name="Fußzeilenplatzhalter 4">
            <a:extLst>
              <a:ext uri="{FF2B5EF4-FFF2-40B4-BE49-F238E27FC236}">
                <a16:creationId xmlns:a16="http://schemas.microsoft.com/office/drawing/2014/main" id="{930F1DEF-7CD2-4B02-8F9F-ACCA9C250588}"/>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4BA531F3-D157-494F-92E0-762E69D09F5E}"/>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8" name="Grafik 7">
            <a:extLst>
              <a:ext uri="{FF2B5EF4-FFF2-40B4-BE49-F238E27FC236}">
                <a16:creationId xmlns:a16="http://schemas.microsoft.com/office/drawing/2014/main" id="{0A757FCE-553D-4599-9EBA-82400E587E0C}"/>
              </a:ext>
            </a:extLst>
          </p:cNvPr>
          <p:cNvPicPr>
            <a:picLocks noChangeAspect="1"/>
          </p:cNvPicPr>
          <p:nvPr userDrawn="1"/>
        </p:nvPicPr>
        <p:blipFill>
          <a:blip r:embed="rId2">
            <a:duotone>
              <a:prstClr val="black"/>
              <a:srgbClr val="0070C0">
                <a:tint val="45000"/>
                <a:satMod val="400000"/>
              </a:srgbClr>
            </a:duoton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2020" y="1652217"/>
            <a:ext cx="4023368" cy="115824"/>
          </a:xfrm>
          <a:prstGeom prst="rect">
            <a:avLst/>
          </a:prstGeom>
        </p:spPr>
      </p:pic>
      <p:pic>
        <p:nvPicPr>
          <p:cNvPr id="9" name="Grafik 8" descr="Geöffnetes Buch mit einfarbiger Füllung">
            <a:extLst>
              <a:ext uri="{FF2B5EF4-FFF2-40B4-BE49-F238E27FC236}">
                <a16:creationId xmlns:a16="http://schemas.microsoft.com/office/drawing/2014/main" id="{C6A9594C-4A10-45B8-9B4F-BB3D00E66B25}"/>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6673" y="839164"/>
            <a:ext cx="749490" cy="749490"/>
          </a:xfrm>
          <a:prstGeom prst="rect">
            <a:avLst/>
          </a:prstGeom>
        </p:spPr>
      </p:pic>
    </p:spTree>
    <p:extLst>
      <p:ext uri="{BB962C8B-B14F-4D97-AF65-F5344CB8AC3E}">
        <p14:creationId xmlns:p14="http://schemas.microsoft.com/office/powerpoint/2010/main" val="429235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D1866D-CED7-4C87-8B23-AA51AD181AF4}"/>
              </a:ext>
            </a:extLst>
          </p:cNvPr>
          <p:cNvSpPr>
            <a:spLocks noGrp="1"/>
          </p:cNvSpPr>
          <p:nvPr>
            <p:ph type="title"/>
          </p:nvPr>
        </p:nvSpPr>
        <p:spPr>
          <a:xfrm>
            <a:off x="831850" y="1709738"/>
            <a:ext cx="10515600" cy="2613025"/>
          </a:xfrm>
        </p:spPr>
        <p:txBody>
          <a:bodyPr anchor="b"/>
          <a:lstStyle>
            <a:lvl1pPr>
              <a:defRPr sz="6000"/>
            </a:lvl1pPr>
          </a:lstStyle>
          <a:p>
            <a:r>
              <a:rPr lang="de-DE" dirty="0"/>
              <a:t>Mastertitelformat bearbeiten</a:t>
            </a:r>
            <a:endParaRPr lang="de-CH" dirty="0"/>
          </a:p>
        </p:txBody>
      </p:sp>
      <p:sp>
        <p:nvSpPr>
          <p:cNvPr id="3" name="Textplatzhalter 2">
            <a:extLst>
              <a:ext uri="{FF2B5EF4-FFF2-40B4-BE49-F238E27FC236}">
                <a16:creationId xmlns:a16="http://schemas.microsoft.com/office/drawing/2014/main" id="{B8E9FB91-CC24-45AA-8DE8-A2FD1F2FD1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34705CAE-F5DD-4C31-B51F-DE7865CDA9ED}"/>
              </a:ext>
            </a:extLst>
          </p:cNvPr>
          <p:cNvSpPr>
            <a:spLocks noGrp="1"/>
          </p:cNvSpPr>
          <p:nvPr>
            <p:ph type="dt" sz="half" idx="10"/>
          </p:nvPr>
        </p:nvSpPr>
        <p:spPr/>
        <p:txBody>
          <a:bodyPr/>
          <a:lstStyle/>
          <a:p>
            <a:fld id="{75B9197D-8424-45DC-9B2C-5804F3E50C04}" type="datetimeFigureOut">
              <a:rPr lang="de-CH" smtClean="0"/>
              <a:t>28.09.2024</a:t>
            </a:fld>
            <a:endParaRPr lang="de-CH"/>
          </a:p>
        </p:txBody>
      </p:sp>
      <p:sp>
        <p:nvSpPr>
          <p:cNvPr id="5" name="Fußzeilenplatzhalter 4">
            <a:extLst>
              <a:ext uri="{FF2B5EF4-FFF2-40B4-BE49-F238E27FC236}">
                <a16:creationId xmlns:a16="http://schemas.microsoft.com/office/drawing/2014/main" id="{C910E16B-2898-4B54-9D52-C33118EFE4A2}"/>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C41C40C7-8DEB-43FF-8D4F-103FF9CB364F}"/>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9" name="Grafik 8">
            <a:extLst>
              <a:ext uri="{FF2B5EF4-FFF2-40B4-BE49-F238E27FC236}">
                <a16:creationId xmlns:a16="http://schemas.microsoft.com/office/drawing/2014/main" id="{48869F76-986B-499F-9FFF-F1C66B49B281}"/>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01255" y="4408448"/>
            <a:ext cx="4023368" cy="115824"/>
          </a:xfrm>
          <a:prstGeom prst="rect">
            <a:avLst/>
          </a:prstGeom>
        </p:spPr>
      </p:pic>
    </p:spTree>
    <p:extLst>
      <p:ext uri="{BB962C8B-B14F-4D97-AF65-F5344CB8AC3E}">
        <p14:creationId xmlns:p14="http://schemas.microsoft.com/office/powerpoint/2010/main" val="29688660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04C163-B1CA-40B6-8B02-034A230DB8A2}"/>
              </a:ext>
            </a:extLst>
          </p:cNvPr>
          <p:cNvSpPr>
            <a:spLocks noGrp="1"/>
          </p:cNvSpPr>
          <p:nvPr>
            <p:ph type="title"/>
          </p:nvPr>
        </p:nvSpPr>
        <p:spPr/>
        <p:txBody>
          <a:bodyPr/>
          <a:lstStyle/>
          <a:p>
            <a:r>
              <a:rPr lang="de-DE"/>
              <a:t>Mastertitelformat bearbeiten</a:t>
            </a:r>
            <a:endParaRPr lang="de-CH"/>
          </a:p>
        </p:txBody>
      </p:sp>
      <p:sp>
        <p:nvSpPr>
          <p:cNvPr id="3" name="Inhaltsplatzhalter 2">
            <a:extLst>
              <a:ext uri="{FF2B5EF4-FFF2-40B4-BE49-F238E27FC236}">
                <a16:creationId xmlns:a16="http://schemas.microsoft.com/office/drawing/2014/main" id="{33EB7339-092C-4D11-89A2-F4735D26A014}"/>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a:extLst>
              <a:ext uri="{FF2B5EF4-FFF2-40B4-BE49-F238E27FC236}">
                <a16:creationId xmlns:a16="http://schemas.microsoft.com/office/drawing/2014/main" id="{5DE861F7-D721-45CC-8A7D-7E89612336F9}"/>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Datumsplatzhalter 4">
            <a:extLst>
              <a:ext uri="{FF2B5EF4-FFF2-40B4-BE49-F238E27FC236}">
                <a16:creationId xmlns:a16="http://schemas.microsoft.com/office/drawing/2014/main" id="{5CEA5DCB-151B-4651-B31B-F14DD13241B2}"/>
              </a:ext>
            </a:extLst>
          </p:cNvPr>
          <p:cNvSpPr>
            <a:spLocks noGrp="1"/>
          </p:cNvSpPr>
          <p:nvPr>
            <p:ph type="dt" sz="half" idx="10"/>
          </p:nvPr>
        </p:nvSpPr>
        <p:spPr/>
        <p:txBody>
          <a:bodyPr/>
          <a:lstStyle/>
          <a:p>
            <a:fld id="{75B9197D-8424-45DC-9B2C-5804F3E50C04}" type="datetimeFigureOut">
              <a:rPr lang="de-CH" smtClean="0"/>
              <a:t>28.09.2024</a:t>
            </a:fld>
            <a:endParaRPr lang="de-CH"/>
          </a:p>
        </p:txBody>
      </p:sp>
      <p:sp>
        <p:nvSpPr>
          <p:cNvPr id="6" name="Fußzeilenplatzhalter 5">
            <a:extLst>
              <a:ext uri="{FF2B5EF4-FFF2-40B4-BE49-F238E27FC236}">
                <a16:creationId xmlns:a16="http://schemas.microsoft.com/office/drawing/2014/main" id="{8C1B5106-3E87-4FDC-A3B0-3C3E96AF0E1A}"/>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7A501DE6-1391-47C4-A712-B8EDE72D3368}"/>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9" name="Grafik 8">
            <a:extLst>
              <a:ext uri="{FF2B5EF4-FFF2-40B4-BE49-F238E27FC236}">
                <a16:creationId xmlns:a16="http://schemas.microsoft.com/office/drawing/2014/main" id="{635F43F5-67C2-40A2-8B6C-B705454141F7}"/>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2020" y="1652217"/>
            <a:ext cx="4023368" cy="115824"/>
          </a:xfrm>
          <a:prstGeom prst="rect">
            <a:avLst/>
          </a:prstGeom>
        </p:spPr>
      </p:pic>
    </p:spTree>
    <p:extLst>
      <p:ext uri="{BB962C8B-B14F-4D97-AF65-F5344CB8AC3E}">
        <p14:creationId xmlns:p14="http://schemas.microsoft.com/office/powerpoint/2010/main" val="38956931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C49BA2-4AF0-4B4C-946E-63BC3324C0AE}"/>
              </a:ext>
            </a:extLst>
          </p:cNvPr>
          <p:cNvSpPr>
            <a:spLocks noGrp="1"/>
          </p:cNvSpPr>
          <p:nvPr>
            <p:ph type="title"/>
          </p:nvPr>
        </p:nvSpPr>
        <p:spPr>
          <a:xfrm>
            <a:off x="839788" y="365125"/>
            <a:ext cx="10515600" cy="1214293"/>
          </a:xfrm>
        </p:spPr>
        <p:txBody>
          <a:bodyPr/>
          <a:lstStyle/>
          <a:p>
            <a:r>
              <a:rPr lang="de-DE" dirty="0"/>
              <a:t>Mastertitelformat bearbeiten</a:t>
            </a:r>
            <a:endParaRPr lang="de-CH" dirty="0"/>
          </a:p>
        </p:txBody>
      </p:sp>
      <p:sp>
        <p:nvSpPr>
          <p:cNvPr id="3" name="Textplatzhalter 2">
            <a:extLst>
              <a:ext uri="{FF2B5EF4-FFF2-40B4-BE49-F238E27FC236}">
                <a16:creationId xmlns:a16="http://schemas.microsoft.com/office/drawing/2014/main" id="{FF6CD1AA-6DA4-4EE2-94DD-54685C0D39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0BBCBA3D-EE33-426F-8797-FBAA6655E30F}"/>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a:extLst>
              <a:ext uri="{FF2B5EF4-FFF2-40B4-BE49-F238E27FC236}">
                <a16:creationId xmlns:a16="http://schemas.microsoft.com/office/drawing/2014/main" id="{42583CAF-48E4-4D0B-A479-47344E0E92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ABA92317-2C7D-4367-8FBA-41E739FA2B54}"/>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Datumsplatzhalter 6">
            <a:extLst>
              <a:ext uri="{FF2B5EF4-FFF2-40B4-BE49-F238E27FC236}">
                <a16:creationId xmlns:a16="http://schemas.microsoft.com/office/drawing/2014/main" id="{81F77C9F-4A67-4F13-A681-3C17F624FFA3}"/>
              </a:ext>
            </a:extLst>
          </p:cNvPr>
          <p:cNvSpPr>
            <a:spLocks noGrp="1"/>
          </p:cNvSpPr>
          <p:nvPr>
            <p:ph type="dt" sz="half" idx="10"/>
          </p:nvPr>
        </p:nvSpPr>
        <p:spPr/>
        <p:txBody>
          <a:bodyPr/>
          <a:lstStyle/>
          <a:p>
            <a:fld id="{75B9197D-8424-45DC-9B2C-5804F3E50C04}" type="datetimeFigureOut">
              <a:rPr lang="de-CH" smtClean="0"/>
              <a:t>28.09.2024</a:t>
            </a:fld>
            <a:endParaRPr lang="de-CH"/>
          </a:p>
        </p:txBody>
      </p:sp>
      <p:sp>
        <p:nvSpPr>
          <p:cNvPr id="8" name="Fußzeilenplatzhalter 7">
            <a:extLst>
              <a:ext uri="{FF2B5EF4-FFF2-40B4-BE49-F238E27FC236}">
                <a16:creationId xmlns:a16="http://schemas.microsoft.com/office/drawing/2014/main" id="{BF08B2F1-A9B1-4254-858F-F6035A69F6FA}"/>
              </a:ext>
            </a:extLst>
          </p:cNvPr>
          <p:cNvSpPr>
            <a:spLocks noGrp="1"/>
          </p:cNvSpPr>
          <p:nvPr>
            <p:ph type="ftr" sz="quarter" idx="11"/>
          </p:nvPr>
        </p:nvSpPr>
        <p:spPr/>
        <p:txBody>
          <a:bodyPr/>
          <a:lstStyle/>
          <a:p>
            <a:endParaRPr lang="de-CH"/>
          </a:p>
        </p:txBody>
      </p:sp>
      <p:sp>
        <p:nvSpPr>
          <p:cNvPr id="9" name="Foliennummernplatzhalter 8">
            <a:extLst>
              <a:ext uri="{FF2B5EF4-FFF2-40B4-BE49-F238E27FC236}">
                <a16:creationId xmlns:a16="http://schemas.microsoft.com/office/drawing/2014/main" id="{B621815E-E616-49EF-8759-10E666CE4A57}"/>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11" name="Grafik 10">
            <a:extLst>
              <a:ext uri="{FF2B5EF4-FFF2-40B4-BE49-F238E27FC236}">
                <a16:creationId xmlns:a16="http://schemas.microsoft.com/office/drawing/2014/main" id="{5BFC42F5-8F4A-429A-9347-B78D8B05E7B9}"/>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2020" y="1652217"/>
            <a:ext cx="4023368" cy="115824"/>
          </a:xfrm>
          <a:prstGeom prst="rect">
            <a:avLst/>
          </a:prstGeom>
        </p:spPr>
      </p:pic>
    </p:spTree>
    <p:extLst>
      <p:ext uri="{BB962C8B-B14F-4D97-AF65-F5344CB8AC3E}">
        <p14:creationId xmlns:p14="http://schemas.microsoft.com/office/powerpoint/2010/main" val="35938532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9BFF63-723B-4DAB-AEA9-486D5690E3F4}"/>
              </a:ext>
            </a:extLst>
          </p:cNvPr>
          <p:cNvSpPr>
            <a:spLocks noGrp="1"/>
          </p:cNvSpPr>
          <p:nvPr>
            <p:ph type="title"/>
          </p:nvPr>
        </p:nvSpPr>
        <p:spPr/>
        <p:txBody>
          <a:bodyPr/>
          <a:lstStyle/>
          <a:p>
            <a:r>
              <a:rPr lang="de-DE"/>
              <a:t>Mastertitelformat bearbeiten</a:t>
            </a:r>
            <a:endParaRPr lang="de-CH"/>
          </a:p>
        </p:txBody>
      </p:sp>
      <p:sp>
        <p:nvSpPr>
          <p:cNvPr id="3" name="Datumsplatzhalter 2">
            <a:extLst>
              <a:ext uri="{FF2B5EF4-FFF2-40B4-BE49-F238E27FC236}">
                <a16:creationId xmlns:a16="http://schemas.microsoft.com/office/drawing/2014/main" id="{88485089-C972-4B99-8DE0-9C657C880C54}"/>
              </a:ext>
            </a:extLst>
          </p:cNvPr>
          <p:cNvSpPr>
            <a:spLocks noGrp="1"/>
          </p:cNvSpPr>
          <p:nvPr>
            <p:ph type="dt" sz="half" idx="10"/>
          </p:nvPr>
        </p:nvSpPr>
        <p:spPr/>
        <p:txBody>
          <a:bodyPr/>
          <a:lstStyle/>
          <a:p>
            <a:fld id="{75B9197D-8424-45DC-9B2C-5804F3E50C04}" type="datetimeFigureOut">
              <a:rPr lang="de-CH" smtClean="0"/>
              <a:t>28.09.2024</a:t>
            </a:fld>
            <a:endParaRPr lang="de-CH"/>
          </a:p>
        </p:txBody>
      </p:sp>
      <p:sp>
        <p:nvSpPr>
          <p:cNvPr id="4" name="Fußzeilenplatzhalter 3">
            <a:extLst>
              <a:ext uri="{FF2B5EF4-FFF2-40B4-BE49-F238E27FC236}">
                <a16:creationId xmlns:a16="http://schemas.microsoft.com/office/drawing/2014/main" id="{DA89C08C-A460-4AFD-A0A3-310179E3B1D8}"/>
              </a:ext>
            </a:extLst>
          </p:cNvPr>
          <p:cNvSpPr>
            <a:spLocks noGrp="1"/>
          </p:cNvSpPr>
          <p:nvPr>
            <p:ph type="ftr" sz="quarter" idx="11"/>
          </p:nvPr>
        </p:nvSpPr>
        <p:spPr/>
        <p:txBody>
          <a:bodyPr/>
          <a:lstStyle/>
          <a:p>
            <a:endParaRPr lang="de-CH"/>
          </a:p>
        </p:txBody>
      </p:sp>
      <p:sp>
        <p:nvSpPr>
          <p:cNvPr id="5" name="Foliennummernplatzhalter 4">
            <a:extLst>
              <a:ext uri="{FF2B5EF4-FFF2-40B4-BE49-F238E27FC236}">
                <a16:creationId xmlns:a16="http://schemas.microsoft.com/office/drawing/2014/main" id="{E288CDC1-3DAF-436B-BFA0-F88621572162}"/>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7" name="Grafik 6">
            <a:extLst>
              <a:ext uri="{FF2B5EF4-FFF2-40B4-BE49-F238E27FC236}">
                <a16:creationId xmlns:a16="http://schemas.microsoft.com/office/drawing/2014/main" id="{125B4931-9800-431E-89C6-944B95A38F10}"/>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2020" y="1652217"/>
            <a:ext cx="4023368" cy="115824"/>
          </a:xfrm>
          <a:prstGeom prst="rect">
            <a:avLst/>
          </a:prstGeom>
        </p:spPr>
      </p:pic>
    </p:spTree>
    <p:extLst>
      <p:ext uri="{BB962C8B-B14F-4D97-AF65-F5344CB8AC3E}">
        <p14:creationId xmlns:p14="http://schemas.microsoft.com/office/powerpoint/2010/main" val="17166709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A615FFD8-D8E7-4345-9F32-57A9BF707FF7}"/>
              </a:ext>
            </a:extLst>
          </p:cNvPr>
          <p:cNvSpPr>
            <a:spLocks noGrp="1"/>
          </p:cNvSpPr>
          <p:nvPr>
            <p:ph type="dt" sz="half" idx="10"/>
          </p:nvPr>
        </p:nvSpPr>
        <p:spPr/>
        <p:txBody>
          <a:bodyPr/>
          <a:lstStyle/>
          <a:p>
            <a:fld id="{75B9197D-8424-45DC-9B2C-5804F3E50C04}" type="datetimeFigureOut">
              <a:rPr lang="de-CH" smtClean="0"/>
              <a:t>28.09.2024</a:t>
            </a:fld>
            <a:endParaRPr lang="de-CH"/>
          </a:p>
        </p:txBody>
      </p:sp>
      <p:sp>
        <p:nvSpPr>
          <p:cNvPr id="3" name="Fußzeilenplatzhalter 2">
            <a:extLst>
              <a:ext uri="{FF2B5EF4-FFF2-40B4-BE49-F238E27FC236}">
                <a16:creationId xmlns:a16="http://schemas.microsoft.com/office/drawing/2014/main" id="{5E3C4EE8-EFA8-4545-A08A-B2E10E1AFF63}"/>
              </a:ext>
            </a:extLst>
          </p:cNvPr>
          <p:cNvSpPr>
            <a:spLocks noGrp="1"/>
          </p:cNvSpPr>
          <p:nvPr>
            <p:ph type="ftr" sz="quarter" idx="11"/>
          </p:nvPr>
        </p:nvSpPr>
        <p:spPr/>
        <p:txBody>
          <a:bodyPr/>
          <a:lstStyle/>
          <a:p>
            <a:endParaRPr lang="de-CH"/>
          </a:p>
        </p:txBody>
      </p:sp>
      <p:sp>
        <p:nvSpPr>
          <p:cNvPr id="4" name="Foliennummernplatzhalter 3">
            <a:extLst>
              <a:ext uri="{FF2B5EF4-FFF2-40B4-BE49-F238E27FC236}">
                <a16:creationId xmlns:a16="http://schemas.microsoft.com/office/drawing/2014/main" id="{3C7F7456-FE2A-45CE-A8FA-F99AF89F3F35}"/>
              </a:ext>
            </a:extLst>
          </p:cNvPr>
          <p:cNvSpPr>
            <a:spLocks noGrp="1"/>
          </p:cNvSpPr>
          <p:nvPr>
            <p:ph type="sldNum" sz="quarter" idx="12"/>
          </p:nvPr>
        </p:nvSpPr>
        <p:spPr/>
        <p:txBody>
          <a:bodyPr/>
          <a:lstStyle/>
          <a:p>
            <a:fld id="{B0B6C1BF-FE77-4E97-99B2-2FFED8757BDB}" type="slidenum">
              <a:rPr lang="de-CH" smtClean="0"/>
              <a:t>‹Nr.›</a:t>
            </a:fld>
            <a:endParaRPr lang="de-CH"/>
          </a:p>
        </p:txBody>
      </p:sp>
    </p:spTree>
    <p:extLst>
      <p:ext uri="{BB962C8B-B14F-4D97-AF65-F5344CB8AC3E}">
        <p14:creationId xmlns:p14="http://schemas.microsoft.com/office/powerpoint/2010/main" val="6512367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3B6D03-BB1F-4A9B-A80C-B862399A92B2}"/>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Inhaltsplatzhalter 2">
            <a:extLst>
              <a:ext uri="{FF2B5EF4-FFF2-40B4-BE49-F238E27FC236}">
                <a16:creationId xmlns:a16="http://schemas.microsoft.com/office/drawing/2014/main" id="{0853F279-89B9-4581-BB32-C630A0276C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a:extLst>
              <a:ext uri="{FF2B5EF4-FFF2-40B4-BE49-F238E27FC236}">
                <a16:creationId xmlns:a16="http://schemas.microsoft.com/office/drawing/2014/main" id="{41909D1D-CA33-4D79-8814-9B86CF2DD2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97E7F8AB-6A67-40A6-BFAB-B5CFE75E5808}"/>
              </a:ext>
            </a:extLst>
          </p:cNvPr>
          <p:cNvSpPr>
            <a:spLocks noGrp="1"/>
          </p:cNvSpPr>
          <p:nvPr>
            <p:ph type="dt" sz="half" idx="10"/>
          </p:nvPr>
        </p:nvSpPr>
        <p:spPr/>
        <p:txBody>
          <a:bodyPr/>
          <a:lstStyle/>
          <a:p>
            <a:fld id="{75B9197D-8424-45DC-9B2C-5804F3E50C04}" type="datetimeFigureOut">
              <a:rPr lang="de-CH" smtClean="0"/>
              <a:t>28.09.2024</a:t>
            </a:fld>
            <a:endParaRPr lang="de-CH"/>
          </a:p>
        </p:txBody>
      </p:sp>
      <p:sp>
        <p:nvSpPr>
          <p:cNvPr id="6" name="Fußzeilenplatzhalter 5">
            <a:extLst>
              <a:ext uri="{FF2B5EF4-FFF2-40B4-BE49-F238E27FC236}">
                <a16:creationId xmlns:a16="http://schemas.microsoft.com/office/drawing/2014/main" id="{E6B7AF79-68F4-4E4D-8146-309967649D68}"/>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5C783E6B-D145-468A-88DE-36B3896583F9}"/>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8" name="Grafik 7">
            <a:extLst>
              <a:ext uri="{FF2B5EF4-FFF2-40B4-BE49-F238E27FC236}">
                <a16:creationId xmlns:a16="http://schemas.microsoft.com/office/drawing/2014/main" id="{135A8A49-5A02-4183-93BB-AD69CBBA3108}"/>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rot="5400000">
            <a:off x="2965922" y="2903386"/>
            <a:ext cx="4023368" cy="115824"/>
          </a:xfrm>
          <a:prstGeom prst="rect">
            <a:avLst/>
          </a:prstGeom>
        </p:spPr>
      </p:pic>
    </p:spTree>
    <p:extLst>
      <p:ext uri="{BB962C8B-B14F-4D97-AF65-F5344CB8AC3E}">
        <p14:creationId xmlns:p14="http://schemas.microsoft.com/office/powerpoint/2010/main" val="6665799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50000"/>
            <a:lum/>
          </a:blip>
          <a:srcRect/>
          <a:stretch>
            <a:fillRect/>
          </a:stretch>
        </a:blip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2CFEF9CE-247C-4BC2-AFDC-13FE853AD8E6}"/>
              </a:ext>
            </a:extLst>
          </p:cNvPr>
          <p:cNvSpPr>
            <a:spLocks noGrp="1"/>
          </p:cNvSpPr>
          <p:nvPr>
            <p:ph type="title"/>
          </p:nvPr>
        </p:nvSpPr>
        <p:spPr>
          <a:xfrm>
            <a:off x="838200" y="365125"/>
            <a:ext cx="10515600" cy="1223529"/>
          </a:xfrm>
          <a:prstGeom prst="rect">
            <a:avLst/>
          </a:prstGeom>
        </p:spPr>
        <p:txBody>
          <a:bodyPr vert="horz" lIns="91440" tIns="45720" rIns="91440" bIns="45720" rtlCol="0" anchor="b" anchorCtr="0">
            <a:normAutofit/>
          </a:bodyPr>
          <a:lstStyle/>
          <a:p>
            <a:r>
              <a:rPr lang="de-DE" dirty="0"/>
              <a:t>Mastertitelformat bearbeiten</a:t>
            </a:r>
            <a:endParaRPr lang="de-CH" dirty="0"/>
          </a:p>
        </p:txBody>
      </p:sp>
      <p:sp>
        <p:nvSpPr>
          <p:cNvPr id="3" name="Textplatzhalter 2">
            <a:extLst>
              <a:ext uri="{FF2B5EF4-FFF2-40B4-BE49-F238E27FC236}">
                <a16:creationId xmlns:a16="http://schemas.microsoft.com/office/drawing/2014/main" id="{10FF631C-0C5C-44D4-B150-2CE7DC59C7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4" name="Datumsplatzhalter 3">
            <a:extLst>
              <a:ext uri="{FF2B5EF4-FFF2-40B4-BE49-F238E27FC236}">
                <a16:creationId xmlns:a16="http://schemas.microsoft.com/office/drawing/2014/main" id="{C39FFBFF-60EE-4417-BECE-9B172DEC57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B9197D-8424-45DC-9B2C-5804F3E50C04}" type="datetimeFigureOut">
              <a:rPr lang="de-CH" smtClean="0"/>
              <a:t>28.09.2024</a:t>
            </a:fld>
            <a:endParaRPr lang="de-CH"/>
          </a:p>
        </p:txBody>
      </p:sp>
      <p:sp>
        <p:nvSpPr>
          <p:cNvPr id="5" name="Fußzeilenplatzhalter 4">
            <a:extLst>
              <a:ext uri="{FF2B5EF4-FFF2-40B4-BE49-F238E27FC236}">
                <a16:creationId xmlns:a16="http://schemas.microsoft.com/office/drawing/2014/main" id="{4A7F9337-C30F-4CF4-8A8B-F29C0FFF19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CH"/>
          </a:p>
        </p:txBody>
      </p:sp>
      <p:sp>
        <p:nvSpPr>
          <p:cNvPr id="6" name="Foliennummernplatzhalter 5">
            <a:extLst>
              <a:ext uri="{FF2B5EF4-FFF2-40B4-BE49-F238E27FC236}">
                <a16:creationId xmlns:a16="http://schemas.microsoft.com/office/drawing/2014/main" id="{D8272445-3C6C-41A1-BA8F-015208A35C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B6C1BF-FE77-4E97-99B2-2FFED8757BDB}" type="slidenum">
              <a:rPr lang="de-CH" smtClean="0"/>
              <a:t>‹Nr.›</a:t>
            </a:fld>
            <a:endParaRPr lang="de-CH"/>
          </a:p>
        </p:txBody>
      </p:sp>
    </p:spTree>
    <p:extLst>
      <p:ext uri="{BB962C8B-B14F-4D97-AF65-F5344CB8AC3E}">
        <p14:creationId xmlns:p14="http://schemas.microsoft.com/office/powerpoint/2010/main" val="11781513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b="1" i="0" kern="1200">
          <a:solidFill>
            <a:schemeClr val="bg2">
              <a:lumMod val="2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hyperlink" Target="http://www.01dilly.com/prediger/lichtaufmeinemweg" TargetMode="Externa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773745-FF07-4956-B9EC-A20DA9474B4B}"/>
              </a:ext>
            </a:extLst>
          </p:cNvPr>
          <p:cNvSpPr>
            <a:spLocks noGrp="1"/>
          </p:cNvSpPr>
          <p:nvPr>
            <p:ph type="ctrTitle"/>
          </p:nvPr>
        </p:nvSpPr>
        <p:spPr/>
        <p:txBody>
          <a:bodyPr>
            <a:noAutofit/>
          </a:bodyPr>
          <a:lstStyle/>
          <a:p>
            <a:pPr algn="r"/>
            <a:r>
              <a:rPr lang="de-CH" sz="3600" dirty="0">
                <a:solidFill>
                  <a:schemeClr val="bg2">
                    <a:lumMod val="75000"/>
                  </a:schemeClr>
                </a:solidFill>
              </a:rPr>
              <a:t>30 </a:t>
            </a:r>
            <a:r>
              <a:rPr lang="de-DE" sz="3600" dirty="0"/>
              <a:t>Erzähle </a:t>
            </a:r>
            <a:r>
              <a:rPr lang="de-DE" sz="3600"/>
              <a:t>deine Geschichte</a:t>
            </a:r>
            <a:endParaRPr lang="de-CH" sz="3600" dirty="0"/>
          </a:p>
        </p:txBody>
      </p:sp>
      <p:sp>
        <p:nvSpPr>
          <p:cNvPr id="3" name="Untertitel 2">
            <a:extLst>
              <a:ext uri="{FF2B5EF4-FFF2-40B4-BE49-F238E27FC236}">
                <a16:creationId xmlns:a16="http://schemas.microsoft.com/office/drawing/2014/main" id="{371EC41C-A184-4EBD-9BB4-6EAE005B6F53}"/>
              </a:ext>
            </a:extLst>
          </p:cNvPr>
          <p:cNvSpPr>
            <a:spLocks noGrp="1"/>
          </p:cNvSpPr>
          <p:nvPr>
            <p:ph type="subTitle" idx="1"/>
          </p:nvPr>
        </p:nvSpPr>
        <p:spPr/>
        <p:txBody>
          <a:bodyPr/>
          <a:lstStyle/>
          <a:p>
            <a:pPr algn="r"/>
            <a:r>
              <a:rPr lang="de-DE" dirty="0"/>
              <a:t>Stefan Dilly</a:t>
            </a:r>
            <a:endParaRPr lang="de-CH" dirty="0"/>
          </a:p>
        </p:txBody>
      </p:sp>
    </p:spTree>
    <p:extLst>
      <p:ext uri="{BB962C8B-B14F-4D97-AF65-F5344CB8AC3E}">
        <p14:creationId xmlns:p14="http://schemas.microsoft.com/office/powerpoint/2010/main" val="20610487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A8F480-B1EF-4C33-B069-2570F2E16661}"/>
              </a:ext>
            </a:extLst>
          </p:cNvPr>
          <p:cNvSpPr>
            <a:spLocks noGrp="1"/>
          </p:cNvSpPr>
          <p:nvPr>
            <p:ph type="title"/>
          </p:nvPr>
        </p:nvSpPr>
        <p:spPr/>
        <p:txBody>
          <a:bodyPr/>
          <a:lstStyle/>
          <a:p>
            <a:r>
              <a:rPr lang="de-CH" dirty="0" err="1"/>
              <a:t>Jes</a:t>
            </a:r>
            <a:r>
              <a:rPr lang="de-CH" dirty="0"/>
              <a:t> 60,1-3</a:t>
            </a:r>
          </a:p>
        </p:txBody>
      </p:sp>
      <p:sp>
        <p:nvSpPr>
          <p:cNvPr id="3" name="Inhaltsplatzhalter 2">
            <a:extLst>
              <a:ext uri="{FF2B5EF4-FFF2-40B4-BE49-F238E27FC236}">
                <a16:creationId xmlns:a16="http://schemas.microsoft.com/office/drawing/2014/main" id="{E90985F2-450A-4321-AFB1-2A6AD4EFD0D0}"/>
              </a:ext>
            </a:extLst>
          </p:cNvPr>
          <p:cNvSpPr>
            <a:spLocks noGrp="1"/>
          </p:cNvSpPr>
          <p:nvPr>
            <p:ph idx="1"/>
          </p:nvPr>
        </p:nvSpPr>
        <p:spPr/>
        <p:txBody>
          <a:bodyPr>
            <a:normAutofit fontScale="92500" lnSpcReduction="10000"/>
          </a:bodyPr>
          <a:lstStyle/>
          <a:p>
            <a:r>
              <a:rPr lang="de-DE" dirty="0"/>
              <a:t>Mache dich auf, werde Licht! Denn dein Licht kommt, und die Herrlichkeit des HERRN geht auf über dir! Denn siehe, Finsternis bedeckt die Erde und tiefes Dunkel die Völker; aber über dir geht auf der HERR, und seine Herrlichkeit erscheint über dir. Und Heidenvölker werden zu deinem Licht kommen, und Könige zu dem Glanz, der über dir aufgeht.</a:t>
            </a:r>
            <a:endParaRPr lang="de-CH" dirty="0"/>
          </a:p>
        </p:txBody>
      </p:sp>
    </p:spTree>
    <p:extLst>
      <p:ext uri="{BB962C8B-B14F-4D97-AF65-F5344CB8AC3E}">
        <p14:creationId xmlns:p14="http://schemas.microsoft.com/office/powerpoint/2010/main" val="8693930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F0B7D3E-4B46-4C4F-9B4F-ACABED36D19D}"/>
              </a:ext>
            </a:extLst>
          </p:cNvPr>
          <p:cNvSpPr>
            <a:spLocks noGrp="1"/>
          </p:cNvSpPr>
          <p:nvPr>
            <p:ph type="title"/>
          </p:nvPr>
        </p:nvSpPr>
        <p:spPr/>
        <p:txBody>
          <a:bodyPr/>
          <a:lstStyle/>
          <a:p>
            <a:r>
              <a:rPr lang="de-CH" dirty="0" err="1"/>
              <a:t>Jes</a:t>
            </a:r>
            <a:r>
              <a:rPr lang="de-CH" dirty="0"/>
              <a:t> 66,19</a:t>
            </a:r>
          </a:p>
        </p:txBody>
      </p:sp>
      <p:sp>
        <p:nvSpPr>
          <p:cNvPr id="5" name="Inhaltsplatzhalter 4">
            <a:extLst>
              <a:ext uri="{FF2B5EF4-FFF2-40B4-BE49-F238E27FC236}">
                <a16:creationId xmlns:a16="http://schemas.microsoft.com/office/drawing/2014/main" id="{4921F573-4662-4351-99DA-B32934CFD32C}"/>
              </a:ext>
            </a:extLst>
          </p:cNvPr>
          <p:cNvSpPr>
            <a:spLocks noGrp="1"/>
          </p:cNvSpPr>
          <p:nvPr>
            <p:ph idx="1"/>
          </p:nvPr>
        </p:nvSpPr>
        <p:spPr/>
        <p:txBody>
          <a:bodyPr>
            <a:normAutofit fontScale="92500" lnSpcReduction="10000"/>
          </a:bodyPr>
          <a:lstStyle/>
          <a:p>
            <a:r>
              <a:rPr lang="de-DE" dirty="0"/>
              <a:t>Und ich will ein Zeichen an ihnen tun und aus ihrer Mitte Gerettete entsenden zu den Heidenvölkern nach </a:t>
            </a:r>
            <a:r>
              <a:rPr lang="de-DE" dirty="0" err="1"/>
              <a:t>Tarsis</a:t>
            </a:r>
            <a:r>
              <a:rPr lang="de-DE" dirty="0"/>
              <a:t>, </a:t>
            </a:r>
            <a:r>
              <a:rPr lang="de-DE" dirty="0" err="1"/>
              <a:t>Pul</a:t>
            </a:r>
            <a:r>
              <a:rPr lang="de-DE" dirty="0"/>
              <a:t> und Lud, die den Bogen spannen, nach </a:t>
            </a:r>
            <a:r>
              <a:rPr lang="de-DE" dirty="0" err="1"/>
              <a:t>Tubal</a:t>
            </a:r>
            <a:r>
              <a:rPr lang="de-DE" dirty="0"/>
              <a:t> und </a:t>
            </a:r>
            <a:r>
              <a:rPr lang="de-DE" dirty="0" err="1"/>
              <a:t>Jawan</a:t>
            </a:r>
            <a:r>
              <a:rPr lang="de-DE" dirty="0"/>
              <a:t>, nach den fernen Inseln, die noch nichts von mir gehört haben und meine Herrlichkeit nicht gesehen haben; und sie werden meine Herrlichkeit unter den Heidenvölkern verkündigen.</a:t>
            </a:r>
            <a:endParaRPr lang="de-CH" dirty="0"/>
          </a:p>
        </p:txBody>
      </p:sp>
    </p:spTree>
    <p:extLst>
      <p:ext uri="{BB962C8B-B14F-4D97-AF65-F5344CB8AC3E}">
        <p14:creationId xmlns:p14="http://schemas.microsoft.com/office/powerpoint/2010/main" val="419118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D26C3C-9D8B-4E78-A9DA-054BB977F6D0}"/>
              </a:ext>
            </a:extLst>
          </p:cNvPr>
          <p:cNvSpPr>
            <a:spLocks noGrp="1"/>
          </p:cNvSpPr>
          <p:nvPr>
            <p:ph type="title"/>
          </p:nvPr>
        </p:nvSpPr>
        <p:spPr/>
        <p:txBody>
          <a:bodyPr/>
          <a:lstStyle/>
          <a:p>
            <a:r>
              <a:rPr lang="de-CH" dirty="0" err="1"/>
              <a:t>Mt</a:t>
            </a:r>
            <a:r>
              <a:rPr lang="de-CH" dirty="0"/>
              <a:t> 5,13-16</a:t>
            </a:r>
          </a:p>
        </p:txBody>
      </p:sp>
      <p:sp>
        <p:nvSpPr>
          <p:cNvPr id="3" name="Inhaltsplatzhalter 2">
            <a:extLst>
              <a:ext uri="{FF2B5EF4-FFF2-40B4-BE49-F238E27FC236}">
                <a16:creationId xmlns:a16="http://schemas.microsoft.com/office/drawing/2014/main" id="{9A272A7C-9AE9-4ADE-B7A0-940107188BD7}"/>
              </a:ext>
            </a:extLst>
          </p:cNvPr>
          <p:cNvSpPr>
            <a:spLocks noGrp="1"/>
          </p:cNvSpPr>
          <p:nvPr>
            <p:ph idx="1"/>
          </p:nvPr>
        </p:nvSpPr>
        <p:spPr/>
        <p:txBody>
          <a:bodyPr>
            <a:normAutofit fontScale="77500" lnSpcReduction="20000"/>
          </a:bodyPr>
          <a:lstStyle/>
          <a:p>
            <a:r>
              <a:rPr lang="de-DE" dirty="0"/>
              <a:t>Ihr seid das Salz der Erde. Wenn aber das Salz fade wird, womit soll es wieder salzig gemacht werden? Es taugt zu nichts mehr, als dass es hinausgeworfen und von den Leuten zertreten wird. Ihr seid das Licht der Welt. Es kann eine Stadt, die auf einem Berg liegt, nicht verborgen bleiben. Man zündet auch nicht ein Licht an und setzt es unter den Scheffel, sondern auf den Leuchter; so leuchtet es allen, die im Haus sind. So soll euer Licht leuchten vor den Leuten, dass sie eure guten Werke sehen und euren Vater im Himmel preisen.</a:t>
            </a:r>
            <a:endParaRPr lang="de-CH" dirty="0"/>
          </a:p>
        </p:txBody>
      </p:sp>
    </p:spTree>
    <p:extLst>
      <p:ext uri="{BB962C8B-B14F-4D97-AF65-F5344CB8AC3E}">
        <p14:creationId xmlns:p14="http://schemas.microsoft.com/office/powerpoint/2010/main" val="40391371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1E48D5-5648-4FEF-9FD2-6C9B3E53ED8D}"/>
              </a:ext>
            </a:extLst>
          </p:cNvPr>
          <p:cNvSpPr>
            <a:spLocks noGrp="1"/>
          </p:cNvSpPr>
          <p:nvPr>
            <p:ph type="title"/>
          </p:nvPr>
        </p:nvSpPr>
        <p:spPr/>
        <p:txBody>
          <a:bodyPr/>
          <a:lstStyle/>
          <a:p>
            <a:r>
              <a:rPr lang="de-CH" dirty="0" err="1"/>
              <a:t>Lk</a:t>
            </a:r>
            <a:r>
              <a:rPr lang="de-CH" dirty="0"/>
              <a:t> 8,39</a:t>
            </a:r>
          </a:p>
        </p:txBody>
      </p:sp>
      <p:sp>
        <p:nvSpPr>
          <p:cNvPr id="3" name="Inhaltsplatzhalter 2">
            <a:extLst>
              <a:ext uri="{FF2B5EF4-FFF2-40B4-BE49-F238E27FC236}">
                <a16:creationId xmlns:a16="http://schemas.microsoft.com/office/drawing/2014/main" id="{75EE930B-B140-49F8-AB04-9A8ED59B5266}"/>
              </a:ext>
            </a:extLst>
          </p:cNvPr>
          <p:cNvSpPr>
            <a:spLocks noGrp="1"/>
          </p:cNvSpPr>
          <p:nvPr>
            <p:ph idx="1"/>
          </p:nvPr>
        </p:nvSpPr>
        <p:spPr/>
        <p:txBody>
          <a:bodyPr/>
          <a:lstStyle/>
          <a:p>
            <a:r>
              <a:rPr lang="de-DE" dirty="0"/>
              <a:t>Kehre zurück in dein Haus und erzähle, was Gott dir Großes getan hat! Und er ging und verkündigte in der ganzen Stadt, was Jesus ihm Großes getan hatte.</a:t>
            </a:r>
            <a:endParaRPr lang="de-CH" dirty="0"/>
          </a:p>
        </p:txBody>
      </p:sp>
    </p:spTree>
    <p:extLst>
      <p:ext uri="{BB962C8B-B14F-4D97-AF65-F5344CB8AC3E}">
        <p14:creationId xmlns:p14="http://schemas.microsoft.com/office/powerpoint/2010/main" val="14161169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F71E8733-A247-4B2E-BCDD-C3CF607A531D}"/>
              </a:ext>
            </a:extLst>
          </p:cNvPr>
          <p:cNvSpPr>
            <a:spLocks noGrp="1"/>
          </p:cNvSpPr>
          <p:nvPr>
            <p:ph type="title"/>
          </p:nvPr>
        </p:nvSpPr>
        <p:spPr/>
        <p:txBody>
          <a:bodyPr>
            <a:normAutofit fontScale="90000"/>
          </a:bodyPr>
          <a:lstStyle/>
          <a:p>
            <a:r>
              <a:rPr lang="de-DE" dirty="0"/>
              <a:t>Menschen hören gerne Geschichten. Erzähle den Menschen, was du mit Gott erlebt hast und wie es dich verändert hat. Lege so ein Zeugnis für Gott ab!</a:t>
            </a:r>
            <a:endParaRPr lang="de-CH" dirty="0"/>
          </a:p>
        </p:txBody>
      </p:sp>
      <p:sp>
        <p:nvSpPr>
          <p:cNvPr id="6" name="Textplatzhalter 4">
            <a:extLst>
              <a:ext uri="{FF2B5EF4-FFF2-40B4-BE49-F238E27FC236}">
                <a16:creationId xmlns:a16="http://schemas.microsoft.com/office/drawing/2014/main" id="{CCA4F0A6-A1A6-4C1F-8843-80AA2FDD9887}"/>
              </a:ext>
            </a:extLst>
          </p:cNvPr>
          <p:cNvSpPr>
            <a:spLocks noGrp="1"/>
          </p:cNvSpPr>
          <p:nvPr>
            <p:ph type="body" idx="1"/>
          </p:nvPr>
        </p:nvSpPr>
        <p:spPr>
          <a:xfrm>
            <a:off x="831850" y="4589463"/>
            <a:ext cx="10515600" cy="1500187"/>
          </a:xfrm>
        </p:spPr>
        <p:txBody>
          <a:bodyPr anchor="b" anchorCtr="0"/>
          <a:lstStyle/>
          <a:p>
            <a:r>
              <a:rPr lang="de-DE"/>
              <a:t>Material verfügbar unter </a:t>
            </a:r>
            <a:r>
              <a:rPr lang="de-DE">
                <a:hlinkClick r:id="rId2"/>
              </a:rPr>
              <a:t>www.01dilly.com</a:t>
            </a:r>
            <a:endParaRPr lang="de-DE" dirty="0"/>
          </a:p>
        </p:txBody>
      </p:sp>
    </p:spTree>
    <p:extLst>
      <p:ext uri="{BB962C8B-B14F-4D97-AF65-F5344CB8AC3E}">
        <p14:creationId xmlns:p14="http://schemas.microsoft.com/office/powerpoint/2010/main" val="963503463"/>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328</Words>
  <Application>Microsoft Office PowerPoint</Application>
  <PresentationFormat>Breitbild</PresentationFormat>
  <Paragraphs>12</Paragraphs>
  <Slides>6</Slides>
  <Notes>0</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6</vt:i4>
      </vt:variant>
    </vt:vector>
  </HeadingPairs>
  <TitlesOfParts>
    <vt:vector size="10" baseType="lpstr">
      <vt:lpstr>Arial</vt:lpstr>
      <vt:lpstr>Calibri</vt:lpstr>
      <vt:lpstr>Calibri Light</vt:lpstr>
      <vt:lpstr>Office</vt:lpstr>
      <vt:lpstr>30 Erzähle deine Geschichte</vt:lpstr>
      <vt:lpstr>Jes 60,1-3</vt:lpstr>
      <vt:lpstr>Jes 66,19</vt:lpstr>
      <vt:lpstr>Mt 5,13-16</vt:lpstr>
      <vt:lpstr>Lk 8,39</vt:lpstr>
      <vt:lpstr>Menschen hören gerne Geschichten. Erzähle den Menschen, was du mit Gott erlebt hast und wie es dich verändert hat. Lege so ein Zeugnis für Gott ab!</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Stefan Dilly</dc:creator>
  <cp:lastModifiedBy>Stefan Dilly</cp:lastModifiedBy>
  <cp:revision>37</cp:revision>
  <dcterms:created xsi:type="dcterms:W3CDTF">2023-10-08T20:18:45Z</dcterms:created>
  <dcterms:modified xsi:type="dcterms:W3CDTF">2024-09-28T20:01:53Z</dcterms:modified>
</cp:coreProperties>
</file>