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1" r:id="rId3"/>
    <p:sldId id="262" r:id="rId4"/>
    <p:sldId id="263" r:id="rId5"/>
    <p:sldId id="264" r:id="rId6"/>
    <p:sldId id="265" r:id="rId7"/>
    <p:sldId id="266" r:id="rId8"/>
    <p:sldId id="260" r:id="rId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90" y="329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AA80AB-F310-4A68-B32A-0886C428B072}" type="doc">
      <dgm:prSet loTypeId="urn:microsoft.com/office/officeart/2005/8/layout/cycle3" loCatId="cycle" qsTypeId="urn:microsoft.com/office/officeart/2005/8/quickstyle/simple1" qsCatId="simple" csTypeId="urn:microsoft.com/office/officeart/2005/8/colors/accent0_1" csCatId="mainScheme" phldr="1"/>
      <dgm:spPr/>
      <dgm:t>
        <a:bodyPr/>
        <a:lstStyle/>
        <a:p>
          <a:endParaRPr lang="de-DE"/>
        </a:p>
      </dgm:t>
    </dgm:pt>
    <dgm:pt modelId="{85887234-43F1-4B38-8BF8-86C6474DEAA4}">
      <dgm:prSet phldrT="[Text]" custT="1"/>
      <dgm:spPr>
        <a:solidFill>
          <a:schemeClr val="bg1">
            <a:lumMod val="95000"/>
          </a:schemeClr>
        </a:solidFill>
      </dgm:spPr>
      <dgm:t>
        <a:bodyPr/>
        <a:lstStyle/>
        <a:p>
          <a:r>
            <a:rPr lang="de-DE" sz="1200" b="1"/>
            <a:t>Frage / Anliegen</a:t>
          </a:r>
        </a:p>
      </dgm:t>
    </dgm:pt>
    <dgm:pt modelId="{57A2165F-6C48-4895-A071-14861680ADBA}" type="parTrans" cxnId="{C81C13C6-A9C9-4515-BCD3-07568318AF91}">
      <dgm:prSet/>
      <dgm:spPr/>
      <dgm:t>
        <a:bodyPr/>
        <a:lstStyle/>
        <a:p>
          <a:endParaRPr lang="de-DE" sz="2000"/>
        </a:p>
      </dgm:t>
    </dgm:pt>
    <dgm:pt modelId="{732F912F-1C29-428C-936B-094A01D85184}" type="sibTrans" cxnId="{C81C13C6-A9C9-4515-BCD3-07568318AF91}">
      <dgm:prSet/>
      <dgm:spPr/>
      <dgm:t>
        <a:bodyPr/>
        <a:lstStyle/>
        <a:p>
          <a:pPr algn="ctr"/>
          <a:endParaRPr lang="de-DE" sz="2000"/>
        </a:p>
      </dgm:t>
    </dgm:pt>
    <dgm:pt modelId="{78488EA7-8E33-4E32-A41B-F35E7B52CA92}">
      <dgm:prSet phldrT="[Text]" custT="1"/>
      <dgm:spPr>
        <a:solidFill>
          <a:schemeClr val="bg1">
            <a:lumMod val="95000"/>
          </a:schemeClr>
        </a:solidFill>
      </dgm:spPr>
      <dgm:t>
        <a:bodyPr/>
        <a:lstStyle/>
        <a:p>
          <a:r>
            <a:rPr lang="de-DE" sz="1200" b="1"/>
            <a:t>Beten</a:t>
          </a:r>
        </a:p>
      </dgm:t>
    </dgm:pt>
    <dgm:pt modelId="{99C50CA4-C834-4B9C-872E-31289D3E331D}" type="parTrans" cxnId="{40AB078C-5CBC-4E30-940F-421E651EC819}">
      <dgm:prSet/>
      <dgm:spPr/>
      <dgm:t>
        <a:bodyPr/>
        <a:lstStyle/>
        <a:p>
          <a:endParaRPr lang="de-DE" sz="2000"/>
        </a:p>
      </dgm:t>
    </dgm:pt>
    <dgm:pt modelId="{2B014CD2-CD1F-4E6C-9929-3ED9A2B7348E}" type="sibTrans" cxnId="{40AB078C-5CBC-4E30-940F-421E651EC819}">
      <dgm:prSet/>
      <dgm:spPr/>
      <dgm:t>
        <a:bodyPr/>
        <a:lstStyle/>
        <a:p>
          <a:endParaRPr lang="de-DE" sz="2000"/>
        </a:p>
      </dgm:t>
    </dgm:pt>
    <dgm:pt modelId="{2ECB1D87-0382-4DF9-83E6-730C835039CC}">
      <dgm:prSet phldrT="[Text]" custT="1"/>
      <dgm:spPr>
        <a:solidFill>
          <a:schemeClr val="bg1">
            <a:lumMod val="95000"/>
          </a:schemeClr>
        </a:solidFill>
      </dgm:spPr>
      <dgm:t>
        <a:bodyPr/>
        <a:lstStyle/>
        <a:p>
          <a:r>
            <a:rPr lang="de-DE" sz="1200" b="1"/>
            <a:t>Textabschnitt wählen</a:t>
          </a:r>
        </a:p>
      </dgm:t>
    </dgm:pt>
    <dgm:pt modelId="{6558357C-3439-4429-87D9-ACD6634C0909}" type="parTrans" cxnId="{EEE7140B-EB86-41C5-8733-A79268200ABD}">
      <dgm:prSet/>
      <dgm:spPr/>
      <dgm:t>
        <a:bodyPr/>
        <a:lstStyle/>
        <a:p>
          <a:endParaRPr lang="de-DE" sz="2000"/>
        </a:p>
      </dgm:t>
    </dgm:pt>
    <dgm:pt modelId="{55839E09-B8A3-437A-AD9D-FBE475724AC4}" type="sibTrans" cxnId="{EEE7140B-EB86-41C5-8733-A79268200ABD}">
      <dgm:prSet/>
      <dgm:spPr/>
      <dgm:t>
        <a:bodyPr/>
        <a:lstStyle/>
        <a:p>
          <a:endParaRPr lang="de-DE" sz="2000"/>
        </a:p>
      </dgm:t>
    </dgm:pt>
    <dgm:pt modelId="{733406C9-63A7-42CE-A51A-01A34CFE2A8F}">
      <dgm:prSet phldrT="[Text]" custT="1"/>
      <dgm:spPr>
        <a:solidFill>
          <a:schemeClr val="bg1">
            <a:lumMod val="95000"/>
          </a:schemeClr>
        </a:solidFill>
      </dgm:spPr>
      <dgm:t>
        <a:bodyPr/>
        <a:lstStyle/>
        <a:p>
          <a:r>
            <a:rPr lang="de-DE" sz="1200" b="1" dirty="0"/>
            <a:t>Abschnitt (mehrfach) lesen</a:t>
          </a:r>
        </a:p>
      </dgm:t>
    </dgm:pt>
    <dgm:pt modelId="{BB13C8B6-CBF8-4DE3-B30E-15BB0844093A}" type="parTrans" cxnId="{9C2DFA57-7B07-4D1C-A84F-7CEE72B4C7ED}">
      <dgm:prSet/>
      <dgm:spPr/>
      <dgm:t>
        <a:bodyPr/>
        <a:lstStyle/>
        <a:p>
          <a:endParaRPr lang="de-DE" sz="2000"/>
        </a:p>
      </dgm:t>
    </dgm:pt>
    <dgm:pt modelId="{7A26968F-4621-4C6F-BDC3-358A2A1056EC}" type="sibTrans" cxnId="{9C2DFA57-7B07-4D1C-A84F-7CEE72B4C7ED}">
      <dgm:prSet/>
      <dgm:spPr/>
      <dgm:t>
        <a:bodyPr/>
        <a:lstStyle/>
        <a:p>
          <a:endParaRPr lang="de-DE" sz="2000"/>
        </a:p>
      </dgm:t>
    </dgm:pt>
    <dgm:pt modelId="{5BC43B41-B309-444C-B45F-E8191BA3B332}">
      <dgm:prSet phldrT="[Text]" custT="1"/>
      <dgm:spPr/>
      <dgm:t>
        <a:bodyPr/>
        <a:lstStyle/>
        <a:p>
          <a:r>
            <a:rPr lang="de-DE" sz="1200"/>
            <a:t>Parallelstellen suchen und lesen</a:t>
          </a:r>
        </a:p>
      </dgm:t>
    </dgm:pt>
    <dgm:pt modelId="{B9D9184B-A6D7-43EC-BC4B-12EB94D4BA06}" type="parTrans" cxnId="{C8470127-62F9-4775-BF2E-364A7E73ED56}">
      <dgm:prSet/>
      <dgm:spPr/>
      <dgm:t>
        <a:bodyPr/>
        <a:lstStyle/>
        <a:p>
          <a:endParaRPr lang="de-DE" sz="2000"/>
        </a:p>
      </dgm:t>
    </dgm:pt>
    <dgm:pt modelId="{000C4A47-9417-4F96-81A7-CD22D1007F40}" type="sibTrans" cxnId="{C8470127-62F9-4775-BF2E-364A7E73ED56}">
      <dgm:prSet/>
      <dgm:spPr/>
      <dgm:t>
        <a:bodyPr/>
        <a:lstStyle/>
        <a:p>
          <a:endParaRPr lang="de-DE" sz="2000"/>
        </a:p>
      </dgm:t>
    </dgm:pt>
    <dgm:pt modelId="{B1CA7453-E1FD-46EC-B78D-B8C214D3B37E}">
      <dgm:prSet phldrT="[Text]" custT="1"/>
      <dgm:spPr/>
      <dgm:t>
        <a:bodyPr/>
        <a:lstStyle/>
        <a:p>
          <a:r>
            <a:rPr lang="de-DE" sz="1200"/>
            <a:t>EGW zum Abschnitt lesen</a:t>
          </a:r>
        </a:p>
      </dgm:t>
    </dgm:pt>
    <dgm:pt modelId="{1E2729EF-9994-43D5-B4F0-2BC56ECE1A51}" type="parTrans" cxnId="{7D808B58-1932-4FBC-B193-F0DAC91DCF05}">
      <dgm:prSet/>
      <dgm:spPr/>
      <dgm:t>
        <a:bodyPr/>
        <a:lstStyle/>
        <a:p>
          <a:endParaRPr lang="de-DE" sz="2000"/>
        </a:p>
      </dgm:t>
    </dgm:pt>
    <dgm:pt modelId="{04FE882C-1750-4340-8BFD-FCB53B013C22}" type="sibTrans" cxnId="{7D808B58-1932-4FBC-B193-F0DAC91DCF05}">
      <dgm:prSet/>
      <dgm:spPr/>
      <dgm:t>
        <a:bodyPr/>
        <a:lstStyle/>
        <a:p>
          <a:endParaRPr lang="de-DE" sz="2000"/>
        </a:p>
      </dgm:t>
    </dgm:pt>
    <dgm:pt modelId="{C98EB8AC-6217-4D7F-8687-00002F40C434}">
      <dgm:prSet phldrT="[Text]" custT="1"/>
      <dgm:spPr/>
      <dgm:t>
        <a:bodyPr/>
        <a:lstStyle/>
        <a:p>
          <a:r>
            <a:rPr lang="de-DE" sz="1200"/>
            <a:t>Fragen aus den Abschnitt sammeln</a:t>
          </a:r>
        </a:p>
      </dgm:t>
    </dgm:pt>
    <dgm:pt modelId="{1E7EC7DF-335E-478F-AAB5-0E3C1A574658}" type="parTrans" cxnId="{71AB39C9-B8AD-4CD5-BCB6-EA03DE606CE8}">
      <dgm:prSet/>
      <dgm:spPr/>
      <dgm:t>
        <a:bodyPr/>
        <a:lstStyle/>
        <a:p>
          <a:endParaRPr lang="de-DE" sz="2000"/>
        </a:p>
      </dgm:t>
    </dgm:pt>
    <dgm:pt modelId="{0FE3DBD6-1715-4772-B872-52135451EDD2}" type="sibTrans" cxnId="{71AB39C9-B8AD-4CD5-BCB6-EA03DE606CE8}">
      <dgm:prSet/>
      <dgm:spPr/>
      <dgm:t>
        <a:bodyPr/>
        <a:lstStyle/>
        <a:p>
          <a:endParaRPr lang="de-DE" sz="2000"/>
        </a:p>
      </dgm:t>
    </dgm:pt>
    <dgm:pt modelId="{55524F5A-F97F-48D5-9CB3-E8A61A723B4D}">
      <dgm:prSet phldrT="[Text]" custT="1"/>
      <dgm:spPr/>
      <dgm:t>
        <a:bodyPr/>
        <a:lstStyle/>
        <a:p>
          <a:r>
            <a:rPr lang="de-DE" sz="1200"/>
            <a:t>W-Fragen an den Abschnitt stellen</a:t>
          </a:r>
        </a:p>
      </dgm:t>
    </dgm:pt>
    <dgm:pt modelId="{BB0C681B-A704-44DE-BE5C-0C106CC60F8A}" type="parTrans" cxnId="{DFCB4E23-7A20-4C20-9811-2924D96D286D}">
      <dgm:prSet/>
      <dgm:spPr/>
      <dgm:t>
        <a:bodyPr/>
        <a:lstStyle/>
        <a:p>
          <a:endParaRPr lang="de-DE" sz="2000"/>
        </a:p>
      </dgm:t>
    </dgm:pt>
    <dgm:pt modelId="{6C816DEE-AFEC-45A6-99E0-F8FEF8FE28F4}" type="sibTrans" cxnId="{DFCB4E23-7A20-4C20-9811-2924D96D286D}">
      <dgm:prSet/>
      <dgm:spPr/>
      <dgm:t>
        <a:bodyPr/>
        <a:lstStyle/>
        <a:p>
          <a:endParaRPr lang="de-DE" sz="2000"/>
        </a:p>
      </dgm:t>
    </dgm:pt>
    <dgm:pt modelId="{0112F514-CDEB-42AD-BDA6-DDB470E9B054}">
      <dgm:prSet phldrT="[Text]" custT="1"/>
      <dgm:spPr/>
      <dgm:t>
        <a:bodyPr/>
        <a:lstStyle/>
        <a:p>
          <a:r>
            <a:rPr lang="de-DE" sz="1200"/>
            <a:t>Kommentare und Lexika, Meinung anderer</a:t>
          </a:r>
        </a:p>
      </dgm:t>
    </dgm:pt>
    <dgm:pt modelId="{8A0A0531-698D-443E-A434-58B41F6AE1FF}" type="parTrans" cxnId="{65B117FB-A727-4054-B08F-AC9248AEFC70}">
      <dgm:prSet/>
      <dgm:spPr/>
      <dgm:t>
        <a:bodyPr/>
        <a:lstStyle/>
        <a:p>
          <a:endParaRPr lang="de-DE" sz="2000"/>
        </a:p>
      </dgm:t>
    </dgm:pt>
    <dgm:pt modelId="{E016AF5B-8B0C-46F9-B52A-61C9E982AB6F}" type="sibTrans" cxnId="{65B117FB-A727-4054-B08F-AC9248AEFC70}">
      <dgm:prSet/>
      <dgm:spPr/>
      <dgm:t>
        <a:bodyPr/>
        <a:lstStyle/>
        <a:p>
          <a:endParaRPr lang="de-DE" sz="2000"/>
        </a:p>
      </dgm:t>
    </dgm:pt>
    <dgm:pt modelId="{1D13005C-C531-4E97-BF28-7DFF03FEF61B}">
      <dgm:prSet phldrT="[Text]" custT="1"/>
      <dgm:spPr>
        <a:solidFill>
          <a:schemeClr val="bg1">
            <a:lumMod val="95000"/>
          </a:schemeClr>
        </a:solidFill>
      </dgm:spPr>
      <dgm:t>
        <a:bodyPr/>
        <a:lstStyle/>
        <a:p>
          <a:r>
            <a:rPr lang="de-DE" sz="1200" b="1"/>
            <a:t>Nachdenken - Bedeutung für mich - Weitergeben</a:t>
          </a:r>
        </a:p>
      </dgm:t>
    </dgm:pt>
    <dgm:pt modelId="{A65D5D95-AE1A-4108-AA47-E19A9CBA3AB3}" type="parTrans" cxnId="{6FC700DB-AF5C-4CEE-AC68-A0FD36997095}">
      <dgm:prSet/>
      <dgm:spPr/>
      <dgm:t>
        <a:bodyPr/>
        <a:lstStyle/>
        <a:p>
          <a:endParaRPr lang="de-DE" sz="2000"/>
        </a:p>
      </dgm:t>
    </dgm:pt>
    <dgm:pt modelId="{975D9D93-98E0-408A-848C-AEDB5ED64B74}" type="sibTrans" cxnId="{6FC700DB-AF5C-4CEE-AC68-A0FD36997095}">
      <dgm:prSet/>
      <dgm:spPr/>
      <dgm:t>
        <a:bodyPr/>
        <a:lstStyle/>
        <a:p>
          <a:endParaRPr lang="de-DE" sz="2000"/>
        </a:p>
      </dgm:t>
    </dgm:pt>
    <dgm:pt modelId="{C0F17802-4FBB-4A73-BBF9-5B9038BB4514}">
      <dgm:prSet phldrT="[Text]" custT="1"/>
      <dgm:spPr/>
      <dgm:t>
        <a:bodyPr/>
        <a:lstStyle/>
        <a:p>
          <a:r>
            <a:rPr lang="de-DE" sz="1200"/>
            <a:t>Historischen Hintergrund beachten</a:t>
          </a:r>
        </a:p>
      </dgm:t>
    </dgm:pt>
    <dgm:pt modelId="{2DAC5357-7F72-4296-9427-8BD4D88E6EEA}" type="parTrans" cxnId="{E1B8F856-770A-411B-9781-147E9F1119D5}">
      <dgm:prSet/>
      <dgm:spPr/>
      <dgm:t>
        <a:bodyPr/>
        <a:lstStyle/>
        <a:p>
          <a:endParaRPr lang="de-DE" sz="2000"/>
        </a:p>
      </dgm:t>
    </dgm:pt>
    <dgm:pt modelId="{B7BE3D2E-5D2A-410D-AB28-1273D482CAB7}" type="sibTrans" cxnId="{E1B8F856-770A-411B-9781-147E9F1119D5}">
      <dgm:prSet/>
      <dgm:spPr/>
      <dgm:t>
        <a:bodyPr/>
        <a:lstStyle/>
        <a:p>
          <a:endParaRPr lang="de-DE" sz="2000"/>
        </a:p>
      </dgm:t>
    </dgm:pt>
    <dgm:pt modelId="{6598D0D5-9480-474C-9E03-B76C5B6135EB}">
      <dgm:prSet phldrT="[Text]" custT="1"/>
      <dgm:spPr/>
      <dgm:t>
        <a:bodyPr/>
        <a:lstStyle/>
        <a:p>
          <a:r>
            <a:rPr lang="de-DE" sz="1200"/>
            <a:t>Zusammenhang des Abschnittes beachten</a:t>
          </a:r>
        </a:p>
      </dgm:t>
    </dgm:pt>
    <dgm:pt modelId="{BF9A4A07-C619-49B3-BD1D-F8FED8C0066B}" type="parTrans" cxnId="{C337AE6D-E6C2-4FBB-A9D1-5679CA0285C9}">
      <dgm:prSet/>
      <dgm:spPr/>
      <dgm:t>
        <a:bodyPr/>
        <a:lstStyle/>
        <a:p>
          <a:endParaRPr lang="de-DE" sz="2000"/>
        </a:p>
      </dgm:t>
    </dgm:pt>
    <dgm:pt modelId="{B13409AF-B3E1-408B-904D-2A76CAA2F6EF}" type="sibTrans" cxnId="{C337AE6D-E6C2-4FBB-A9D1-5679CA0285C9}">
      <dgm:prSet/>
      <dgm:spPr/>
      <dgm:t>
        <a:bodyPr/>
        <a:lstStyle/>
        <a:p>
          <a:endParaRPr lang="de-DE" sz="2000"/>
        </a:p>
      </dgm:t>
    </dgm:pt>
    <dgm:pt modelId="{35B29162-EE42-4302-A5D9-07FA6A5BB7A5}" type="pres">
      <dgm:prSet presAssocID="{A1AA80AB-F310-4A68-B32A-0886C428B072}" presName="Name0" presStyleCnt="0">
        <dgm:presLayoutVars>
          <dgm:dir/>
          <dgm:resizeHandles val="exact"/>
        </dgm:presLayoutVars>
      </dgm:prSet>
      <dgm:spPr/>
    </dgm:pt>
    <dgm:pt modelId="{5FDB9B58-1257-4ED6-AF22-2CF8AA189070}" type="pres">
      <dgm:prSet presAssocID="{A1AA80AB-F310-4A68-B32A-0886C428B072}" presName="cycle" presStyleCnt="0"/>
      <dgm:spPr/>
    </dgm:pt>
    <dgm:pt modelId="{856B1B73-B8D3-4DFA-AE16-0B39AE512158}" type="pres">
      <dgm:prSet presAssocID="{85887234-43F1-4B38-8BF8-86C6474DEAA4}" presName="nodeFirstNode" presStyleLbl="node1" presStyleIdx="0" presStyleCnt="12">
        <dgm:presLayoutVars>
          <dgm:bulletEnabled val="1"/>
        </dgm:presLayoutVars>
      </dgm:prSet>
      <dgm:spPr/>
    </dgm:pt>
    <dgm:pt modelId="{81F825A9-7C23-4960-92E6-B1716C9CEE4E}" type="pres">
      <dgm:prSet presAssocID="{732F912F-1C29-428C-936B-094A01D85184}" presName="sibTransFirstNode" presStyleLbl="bgShp" presStyleIdx="0" presStyleCnt="1"/>
      <dgm:spPr/>
    </dgm:pt>
    <dgm:pt modelId="{67BDA856-AF86-44C9-9062-DBED912B5238}" type="pres">
      <dgm:prSet presAssocID="{78488EA7-8E33-4E32-A41B-F35E7B52CA92}" presName="nodeFollowingNodes" presStyleLbl="node1" presStyleIdx="1" presStyleCnt="12">
        <dgm:presLayoutVars>
          <dgm:bulletEnabled val="1"/>
        </dgm:presLayoutVars>
      </dgm:prSet>
      <dgm:spPr/>
    </dgm:pt>
    <dgm:pt modelId="{3B939D58-CF43-487F-917F-7294CBEFF5C4}" type="pres">
      <dgm:prSet presAssocID="{2ECB1D87-0382-4DF9-83E6-730C835039CC}" presName="nodeFollowingNodes" presStyleLbl="node1" presStyleIdx="2" presStyleCnt="12">
        <dgm:presLayoutVars>
          <dgm:bulletEnabled val="1"/>
        </dgm:presLayoutVars>
      </dgm:prSet>
      <dgm:spPr/>
    </dgm:pt>
    <dgm:pt modelId="{B940C014-0595-4958-969D-818C2A64A88C}" type="pres">
      <dgm:prSet presAssocID="{733406C9-63A7-42CE-A51A-01A34CFE2A8F}" presName="nodeFollowingNodes" presStyleLbl="node1" presStyleIdx="3" presStyleCnt="12">
        <dgm:presLayoutVars>
          <dgm:bulletEnabled val="1"/>
        </dgm:presLayoutVars>
      </dgm:prSet>
      <dgm:spPr/>
    </dgm:pt>
    <dgm:pt modelId="{5E97009F-5CDE-45FD-A26E-D4EDA4395FE9}" type="pres">
      <dgm:prSet presAssocID="{55524F5A-F97F-48D5-9CB3-E8A61A723B4D}" presName="nodeFollowingNodes" presStyleLbl="node1" presStyleIdx="4" presStyleCnt="12">
        <dgm:presLayoutVars>
          <dgm:bulletEnabled val="1"/>
        </dgm:presLayoutVars>
      </dgm:prSet>
      <dgm:spPr/>
    </dgm:pt>
    <dgm:pt modelId="{6AC35B43-6994-4A7C-83C5-3CB4492371E7}" type="pres">
      <dgm:prSet presAssocID="{C98EB8AC-6217-4D7F-8687-00002F40C434}" presName="nodeFollowingNodes" presStyleLbl="node1" presStyleIdx="5" presStyleCnt="12">
        <dgm:presLayoutVars>
          <dgm:bulletEnabled val="1"/>
        </dgm:presLayoutVars>
      </dgm:prSet>
      <dgm:spPr/>
    </dgm:pt>
    <dgm:pt modelId="{8B56695B-7278-4D99-B8E7-4193315DD1D6}" type="pres">
      <dgm:prSet presAssocID="{6598D0D5-9480-474C-9E03-B76C5B6135EB}" presName="nodeFollowingNodes" presStyleLbl="node1" presStyleIdx="6" presStyleCnt="12">
        <dgm:presLayoutVars>
          <dgm:bulletEnabled val="1"/>
        </dgm:presLayoutVars>
      </dgm:prSet>
      <dgm:spPr/>
    </dgm:pt>
    <dgm:pt modelId="{0A6F5F56-3631-46B9-8D2D-1466B815A1E8}" type="pres">
      <dgm:prSet presAssocID="{5BC43B41-B309-444C-B45F-E8191BA3B332}" presName="nodeFollowingNodes" presStyleLbl="node1" presStyleIdx="7" presStyleCnt="12">
        <dgm:presLayoutVars>
          <dgm:bulletEnabled val="1"/>
        </dgm:presLayoutVars>
      </dgm:prSet>
      <dgm:spPr/>
    </dgm:pt>
    <dgm:pt modelId="{9AC36C39-2DE3-41A7-8D33-DD24988CB9AE}" type="pres">
      <dgm:prSet presAssocID="{C0F17802-4FBB-4A73-BBF9-5B9038BB4514}" presName="nodeFollowingNodes" presStyleLbl="node1" presStyleIdx="8" presStyleCnt="12">
        <dgm:presLayoutVars>
          <dgm:bulletEnabled val="1"/>
        </dgm:presLayoutVars>
      </dgm:prSet>
      <dgm:spPr/>
    </dgm:pt>
    <dgm:pt modelId="{877AF599-B435-4B74-8061-BCCA84F7F29B}" type="pres">
      <dgm:prSet presAssocID="{B1CA7453-E1FD-46EC-B78D-B8C214D3B37E}" presName="nodeFollowingNodes" presStyleLbl="node1" presStyleIdx="9" presStyleCnt="12">
        <dgm:presLayoutVars>
          <dgm:bulletEnabled val="1"/>
        </dgm:presLayoutVars>
      </dgm:prSet>
      <dgm:spPr/>
    </dgm:pt>
    <dgm:pt modelId="{95170C93-E240-4B05-860C-227976FB692C}" type="pres">
      <dgm:prSet presAssocID="{0112F514-CDEB-42AD-BDA6-DDB470E9B054}" presName="nodeFollowingNodes" presStyleLbl="node1" presStyleIdx="10" presStyleCnt="12">
        <dgm:presLayoutVars>
          <dgm:bulletEnabled val="1"/>
        </dgm:presLayoutVars>
      </dgm:prSet>
      <dgm:spPr/>
    </dgm:pt>
    <dgm:pt modelId="{E0A584F6-4462-4C0B-8334-28309B6150AD}" type="pres">
      <dgm:prSet presAssocID="{1D13005C-C531-4E97-BF28-7DFF03FEF61B}" presName="nodeFollowingNodes" presStyleLbl="node1" presStyleIdx="11" presStyleCnt="12">
        <dgm:presLayoutVars>
          <dgm:bulletEnabled val="1"/>
        </dgm:presLayoutVars>
      </dgm:prSet>
      <dgm:spPr/>
    </dgm:pt>
  </dgm:ptLst>
  <dgm:cxnLst>
    <dgm:cxn modelId="{EEE7140B-EB86-41C5-8733-A79268200ABD}" srcId="{A1AA80AB-F310-4A68-B32A-0886C428B072}" destId="{2ECB1D87-0382-4DF9-83E6-730C835039CC}" srcOrd="2" destOrd="0" parTransId="{6558357C-3439-4429-87D9-ACD6634C0909}" sibTransId="{55839E09-B8A3-437A-AD9D-FBE475724AC4}"/>
    <dgm:cxn modelId="{DEB9441D-AEFB-4724-92E6-3DD70737CEBD}" type="presOf" srcId="{85887234-43F1-4B38-8BF8-86C6474DEAA4}" destId="{856B1B73-B8D3-4DFA-AE16-0B39AE512158}" srcOrd="0" destOrd="0" presId="urn:microsoft.com/office/officeart/2005/8/layout/cycle3"/>
    <dgm:cxn modelId="{DFCB4E23-7A20-4C20-9811-2924D96D286D}" srcId="{A1AA80AB-F310-4A68-B32A-0886C428B072}" destId="{55524F5A-F97F-48D5-9CB3-E8A61A723B4D}" srcOrd="4" destOrd="0" parTransId="{BB0C681B-A704-44DE-BE5C-0C106CC60F8A}" sibTransId="{6C816DEE-AFEC-45A6-99E0-F8FEF8FE28F4}"/>
    <dgm:cxn modelId="{C8470127-62F9-4775-BF2E-364A7E73ED56}" srcId="{A1AA80AB-F310-4A68-B32A-0886C428B072}" destId="{5BC43B41-B309-444C-B45F-E8191BA3B332}" srcOrd="7" destOrd="0" parTransId="{B9D9184B-A6D7-43EC-BC4B-12EB94D4BA06}" sibTransId="{000C4A47-9417-4F96-81A7-CD22D1007F40}"/>
    <dgm:cxn modelId="{5FD1802F-BE98-4330-A19A-08F875EDAAB5}" type="presOf" srcId="{6598D0D5-9480-474C-9E03-B76C5B6135EB}" destId="{8B56695B-7278-4D99-B8E7-4193315DD1D6}" srcOrd="0" destOrd="0" presId="urn:microsoft.com/office/officeart/2005/8/layout/cycle3"/>
    <dgm:cxn modelId="{10F1A734-D1AC-474C-9D0F-F3AF55AEA369}" type="presOf" srcId="{C98EB8AC-6217-4D7F-8687-00002F40C434}" destId="{6AC35B43-6994-4A7C-83C5-3CB4492371E7}" srcOrd="0" destOrd="0" presId="urn:microsoft.com/office/officeart/2005/8/layout/cycle3"/>
    <dgm:cxn modelId="{0FE9DB6B-08ED-4833-A863-1C68AE4A95A7}" type="presOf" srcId="{78488EA7-8E33-4E32-A41B-F35E7B52CA92}" destId="{67BDA856-AF86-44C9-9062-DBED912B5238}" srcOrd="0" destOrd="0" presId="urn:microsoft.com/office/officeart/2005/8/layout/cycle3"/>
    <dgm:cxn modelId="{5695F14C-04AB-4F9F-9F5A-70C50F2C2FD9}" type="presOf" srcId="{0112F514-CDEB-42AD-BDA6-DDB470E9B054}" destId="{95170C93-E240-4B05-860C-227976FB692C}" srcOrd="0" destOrd="0" presId="urn:microsoft.com/office/officeart/2005/8/layout/cycle3"/>
    <dgm:cxn modelId="{C337AE6D-E6C2-4FBB-A9D1-5679CA0285C9}" srcId="{A1AA80AB-F310-4A68-B32A-0886C428B072}" destId="{6598D0D5-9480-474C-9E03-B76C5B6135EB}" srcOrd="6" destOrd="0" parTransId="{BF9A4A07-C619-49B3-BD1D-F8FED8C0066B}" sibTransId="{B13409AF-B3E1-408B-904D-2A76CAA2F6EF}"/>
    <dgm:cxn modelId="{8844F450-CEC9-444B-B065-BF53CCD73FA5}" type="presOf" srcId="{1D13005C-C531-4E97-BF28-7DFF03FEF61B}" destId="{E0A584F6-4462-4C0B-8334-28309B6150AD}" srcOrd="0" destOrd="0" presId="urn:microsoft.com/office/officeart/2005/8/layout/cycle3"/>
    <dgm:cxn modelId="{E1B8F856-770A-411B-9781-147E9F1119D5}" srcId="{A1AA80AB-F310-4A68-B32A-0886C428B072}" destId="{C0F17802-4FBB-4A73-BBF9-5B9038BB4514}" srcOrd="8" destOrd="0" parTransId="{2DAC5357-7F72-4296-9427-8BD4D88E6EEA}" sibTransId="{B7BE3D2E-5D2A-410D-AB28-1273D482CAB7}"/>
    <dgm:cxn modelId="{9C2DFA57-7B07-4D1C-A84F-7CEE72B4C7ED}" srcId="{A1AA80AB-F310-4A68-B32A-0886C428B072}" destId="{733406C9-63A7-42CE-A51A-01A34CFE2A8F}" srcOrd="3" destOrd="0" parTransId="{BB13C8B6-CBF8-4DE3-B30E-15BB0844093A}" sibTransId="{7A26968F-4621-4C6F-BDC3-358A2A1056EC}"/>
    <dgm:cxn modelId="{7D808B58-1932-4FBC-B193-F0DAC91DCF05}" srcId="{A1AA80AB-F310-4A68-B32A-0886C428B072}" destId="{B1CA7453-E1FD-46EC-B78D-B8C214D3B37E}" srcOrd="9" destOrd="0" parTransId="{1E2729EF-9994-43D5-B4F0-2BC56ECE1A51}" sibTransId="{04FE882C-1750-4340-8BFD-FCB53B013C22}"/>
    <dgm:cxn modelId="{F6986086-E6B5-4192-BBE2-FA2A0425F710}" type="presOf" srcId="{2ECB1D87-0382-4DF9-83E6-730C835039CC}" destId="{3B939D58-CF43-487F-917F-7294CBEFF5C4}" srcOrd="0" destOrd="0" presId="urn:microsoft.com/office/officeart/2005/8/layout/cycle3"/>
    <dgm:cxn modelId="{40AB078C-5CBC-4E30-940F-421E651EC819}" srcId="{A1AA80AB-F310-4A68-B32A-0886C428B072}" destId="{78488EA7-8E33-4E32-A41B-F35E7B52CA92}" srcOrd="1" destOrd="0" parTransId="{99C50CA4-C834-4B9C-872E-31289D3E331D}" sibTransId="{2B014CD2-CD1F-4E6C-9929-3ED9A2B7348E}"/>
    <dgm:cxn modelId="{5F734293-D270-4440-AF0C-47A8B1C5F6A0}" type="presOf" srcId="{A1AA80AB-F310-4A68-B32A-0886C428B072}" destId="{35B29162-EE42-4302-A5D9-07FA6A5BB7A5}" srcOrd="0" destOrd="0" presId="urn:microsoft.com/office/officeart/2005/8/layout/cycle3"/>
    <dgm:cxn modelId="{07E5E49C-55A2-40F8-9B7C-BDDCE80AB564}" type="presOf" srcId="{733406C9-63A7-42CE-A51A-01A34CFE2A8F}" destId="{B940C014-0595-4958-969D-818C2A64A88C}" srcOrd="0" destOrd="0" presId="urn:microsoft.com/office/officeart/2005/8/layout/cycle3"/>
    <dgm:cxn modelId="{E3ACE4B2-C89C-4FB1-9966-ACC8D8124ECC}" type="presOf" srcId="{B1CA7453-E1FD-46EC-B78D-B8C214D3B37E}" destId="{877AF599-B435-4B74-8061-BCCA84F7F29B}" srcOrd="0" destOrd="0" presId="urn:microsoft.com/office/officeart/2005/8/layout/cycle3"/>
    <dgm:cxn modelId="{872EFBC2-6BED-42C9-A74C-882AF3800F20}" type="presOf" srcId="{732F912F-1C29-428C-936B-094A01D85184}" destId="{81F825A9-7C23-4960-92E6-B1716C9CEE4E}" srcOrd="0" destOrd="0" presId="urn:microsoft.com/office/officeart/2005/8/layout/cycle3"/>
    <dgm:cxn modelId="{C81C13C6-A9C9-4515-BCD3-07568318AF91}" srcId="{A1AA80AB-F310-4A68-B32A-0886C428B072}" destId="{85887234-43F1-4B38-8BF8-86C6474DEAA4}" srcOrd="0" destOrd="0" parTransId="{57A2165F-6C48-4895-A071-14861680ADBA}" sibTransId="{732F912F-1C29-428C-936B-094A01D85184}"/>
    <dgm:cxn modelId="{71AB39C9-B8AD-4CD5-BCB6-EA03DE606CE8}" srcId="{A1AA80AB-F310-4A68-B32A-0886C428B072}" destId="{C98EB8AC-6217-4D7F-8687-00002F40C434}" srcOrd="5" destOrd="0" parTransId="{1E7EC7DF-335E-478F-AAB5-0E3C1A574658}" sibTransId="{0FE3DBD6-1715-4772-B872-52135451EDD2}"/>
    <dgm:cxn modelId="{751068CA-9A0B-439D-8494-81DA00A4B5E5}" type="presOf" srcId="{5BC43B41-B309-444C-B45F-E8191BA3B332}" destId="{0A6F5F56-3631-46B9-8D2D-1466B815A1E8}" srcOrd="0" destOrd="0" presId="urn:microsoft.com/office/officeart/2005/8/layout/cycle3"/>
    <dgm:cxn modelId="{6FC700DB-AF5C-4CEE-AC68-A0FD36997095}" srcId="{A1AA80AB-F310-4A68-B32A-0886C428B072}" destId="{1D13005C-C531-4E97-BF28-7DFF03FEF61B}" srcOrd="11" destOrd="0" parTransId="{A65D5D95-AE1A-4108-AA47-E19A9CBA3AB3}" sibTransId="{975D9D93-98E0-408A-848C-AEDB5ED64B74}"/>
    <dgm:cxn modelId="{A3D1AAE7-6753-436C-8B84-913B6C982D6C}" type="presOf" srcId="{C0F17802-4FBB-4A73-BBF9-5B9038BB4514}" destId="{9AC36C39-2DE3-41A7-8D33-DD24988CB9AE}" srcOrd="0" destOrd="0" presId="urn:microsoft.com/office/officeart/2005/8/layout/cycle3"/>
    <dgm:cxn modelId="{65B117FB-A727-4054-B08F-AC9248AEFC70}" srcId="{A1AA80AB-F310-4A68-B32A-0886C428B072}" destId="{0112F514-CDEB-42AD-BDA6-DDB470E9B054}" srcOrd="10" destOrd="0" parTransId="{8A0A0531-698D-443E-A434-58B41F6AE1FF}" sibTransId="{E016AF5B-8B0C-46F9-B52A-61C9E982AB6F}"/>
    <dgm:cxn modelId="{5E9DCDFE-10C3-4C4F-AD8A-5B76D03D7CDB}" type="presOf" srcId="{55524F5A-F97F-48D5-9CB3-E8A61A723B4D}" destId="{5E97009F-5CDE-45FD-A26E-D4EDA4395FE9}" srcOrd="0" destOrd="0" presId="urn:microsoft.com/office/officeart/2005/8/layout/cycle3"/>
    <dgm:cxn modelId="{2869F371-2908-4AC6-9929-7E21EA601E54}" type="presParOf" srcId="{35B29162-EE42-4302-A5D9-07FA6A5BB7A5}" destId="{5FDB9B58-1257-4ED6-AF22-2CF8AA189070}" srcOrd="0" destOrd="0" presId="urn:microsoft.com/office/officeart/2005/8/layout/cycle3"/>
    <dgm:cxn modelId="{9003F8D0-B87B-4A3E-9309-D6AF2656F9EA}" type="presParOf" srcId="{5FDB9B58-1257-4ED6-AF22-2CF8AA189070}" destId="{856B1B73-B8D3-4DFA-AE16-0B39AE512158}" srcOrd="0" destOrd="0" presId="urn:microsoft.com/office/officeart/2005/8/layout/cycle3"/>
    <dgm:cxn modelId="{DE114EC1-DCC6-4C53-AC10-6838167E6024}" type="presParOf" srcId="{5FDB9B58-1257-4ED6-AF22-2CF8AA189070}" destId="{81F825A9-7C23-4960-92E6-B1716C9CEE4E}" srcOrd="1" destOrd="0" presId="urn:microsoft.com/office/officeart/2005/8/layout/cycle3"/>
    <dgm:cxn modelId="{F3BA06A4-CB6F-4E30-B718-7D1B89497D4F}" type="presParOf" srcId="{5FDB9B58-1257-4ED6-AF22-2CF8AA189070}" destId="{67BDA856-AF86-44C9-9062-DBED912B5238}" srcOrd="2" destOrd="0" presId="urn:microsoft.com/office/officeart/2005/8/layout/cycle3"/>
    <dgm:cxn modelId="{CCFF49AA-1F2D-48DF-8C2E-17F1CCC9DEAB}" type="presParOf" srcId="{5FDB9B58-1257-4ED6-AF22-2CF8AA189070}" destId="{3B939D58-CF43-487F-917F-7294CBEFF5C4}" srcOrd="3" destOrd="0" presId="urn:microsoft.com/office/officeart/2005/8/layout/cycle3"/>
    <dgm:cxn modelId="{245C8929-7372-4930-9D13-69FA9B55CBD1}" type="presParOf" srcId="{5FDB9B58-1257-4ED6-AF22-2CF8AA189070}" destId="{B940C014-0595-4958-969D-818C2A64A88C}" srcOrd="4" destOrd="0" presId="urn:microsoft.com/office/officeart/2005/8/layout/cycle3"/>
    <dgm:cxn modelId="{BBC2BD3F-8166-4BC8-9518-8B6A4D0A28BB}" type="presParOf" srcId="{5FDB9B58-1257-4ED6-AF22-2CF8AA189070}" destId="{5E97009F-5CDE-45FD-A26E-D4EDA4395FE9}" srcOrd="5" destOrd="0" presId="urn:microsoft.com/office/officeart/2005/8/layout/cycle3"/>
    <dgm:cxn modelId="{0752742F-10E0-4B1D-A1DF-E21AF75F4E7F}" type="presParOf" srcId="{5FDB9B58-1257-4ED6-AF22-2CF8AA189070}" destId="{6AC35B43-6994-4A7C-83C5-3CB4492371E7}" srcOrd="6" destOrd="0" presId="urn:microsoft.com/office/officeart/2005/8/layout/cycle3"/>
    <dgm:cxn modelId="{F4353DDF-0C4F-449A-95B8-AA943E55A114}" type="presParOf" srcId="{5FDB9B58-1257-4ED6-AF22-2CF8AA189070}" destId="{8B56695B-7278-4D99-B8E7-4193315DD1D6}" srcOrd="7" destOrd="0" presId="urn:microsoft.com/office/officeart/2005/8/layout/cycle3"/>
    <dgm:cxn modelId="{C67259A9-6D1F-4D2D-9D11-14855408E8CB}" type="presParOf" srcId="{5FDB9B58-1257-4ED6-AF22-2CF8AA189070}" destId="{0A6F5F56-3631-46B9-8D2D-1466B815A1E8}" srcOrd="8" destOrd="0" presId="urn:microsoft.com/office/officeart/2005/8/layout/cycle3"/>
    <dgm:cxn modelId="{B37B9D5D-8E28-4593-A9A6-1677FDD750BA}" type="presParOf" srcId="{5FDB9B58-1257-4ED6-AF22-2CF8AA189070}" destId="{9AC36C39-2DE3-41A7-8D33-DD24988CB9AE}" srcOrd="9" destOrd="0" presId="urn:microsoft.com/office/officeart/2005/8/layout/cycle3"/>
    <dgm:cxn modelId="{67E3CCA8-5A91-4AF9-AF8B-6EEE4E532A54}" type="presParOf" srcId="{5FDB9B58-1257-4ED6-AF22-2CF8AA189070}" destId="{877AF599-B435-4B74-8061-BCCA84F7F29B}" srcOrd="10" destOrd="0" presId="urn:microsoft.com/office/officeart/2005/8/layout/cycle3"/>
    <dgm:cxn modelId="{4D6B67E4-DF50-417E-9909-8B432C899638}" type="presParOf" srcId="{5FDB9B58-1257-4ED6-AF22-2CF8AA189070}" destId="{95170C93-E240-4B05-860C-227976FB692C}" srcOrd="11" destOrd="0" presId="urn:microsoft.com/office/officeart/2005/8/layout/cycle3"/>
    <dgm:cxn modelId="{9CA378F7-85FC-4861-9AA5-9B472DE0F4EE}" type="presParOf" srcId="{5FDB9B58-1257-4ED6-AF22-2CF8AA189070}" destId="{E0A584F6-4462-4C0B-8334-28309B6150AD}" srcOrd="12"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825A9-7C23-4960-92E6-B1716C9CEE4E}">
      <dsp:nvSpPr>
        <dsp:cNvPr id="0" name=""/>
        <dsp:cNvSpPr/>
      </dsp:nvSpPr>
      <dsp:spPr>
        <a:xfrm>
          <a:off x="620277" y="-115311"/>
          <a:ext cx="6620744" cy="6620744"/>
        </a:xfrm>
        <a:prstGeom prst="circularArrow">
          <a:avLst>
            <a:gd name="adj1" fmla="val 5544"/>
            <a:gd name="adj2" fmla="val 330680"/>
            <a:gd name="adj3" fmla="val 15011108"/>
            <a:gd name="adj4" fmla="val 16671159"/>
            <a:gd name="adj5" fmla="val 5757"/>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6B1B73-B8D3-4DFA-AE16-0B39AE512158}">
      <dsp:nvSpPr>
        <dsp:cNvPr id="0" name=""/>
        <dsp:cNvSpPr/>
      </dsp:nvSpPr>
      <dsp:spPr>
        <a:xfrm>
          <a:off x="3269464" y="3599"/>
          <a:ext cx="1322371" cy="661185"/>
        </a:xfrm>
        <a:prstGeom prst="roundRect">
          <a:avLst/>
        </a:prstGeom>
        <a:solidFill>
          <a:schemeClr val="bg1">
            <a:lumMod val="9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1" kern="1200"/>
            <a:t>Frage / Anliegen</a:t>
          </a:r>
        </a:p>
      </dsp:txBody>
      <dsp:txXfrm>
        <a:off x="3301740" y="35875"/>
        <a:ext cx="1257819" cy="596633"/>
      </dsp:txXfrm>
    </dsp:sp>
    <dsp:sp modelId="{67BDA856-AF86-44C9-9062-DBED912B5238}">
      <dsp:nvSpPr>
        <dsp:cNvPr id="0" name=""/>
        <dsp:cNvSpPr/>
      </dsp:nvSpPr>
      <dsp:spPr>
        <a:xfrm>
          <a:off x="4681136" y="381855"/>
          <a:ext cx="1322371" cy="661185"/>
        </a:xfrm>
        <a:prstGeom prst="roundRect">
          <a:avLst/>
        </a:prstGeom>
        <a:solidFill>
          <a:schemeClr val="bg1">
            <a:lumMod val="9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1" kern="1200"/>
            <a:t>Beten</a:t>
          </a:r>
        </a:p>
      </dsp:txBody>
      <dsp:txXfrm>
        <a:off x="4713412" y="414131"/>
        <a:ext cx="1257819" cy="596633"/>
      </dsp:txXfrm>
    </dsp:sp>
    <dsp:sp modelId="{3B939D58-CF43-487F-917F-7294CBEFF5C4}">
      <dsp:nvSpPr>
        <dsp:cNvPr id="0" name=""/>
        <dsp:cNvSpPr/>
      </dsp:nvSpPr>
      <dsp:spPr>
        <a:xfrm>
          <a:off x="5714552" y="1415271"/>
          <a:ext cx="1322371" cy="661185"/>
        </a:xfrm>
        <a:prstGeom prst="roundRect">
          <a:avLst/>
        </a:prstGeom>
        <a:solidFill>
          <a:schemeClr val="bg1">
            <a:lumMod val="9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1" kern="1200"/>
            <a:t>Textabschnitt wählen</a:t>
          </a:r>
        </a:p>
      </dsp:txBody>
      <dsp:txXfrm>
        <a:off x="5746828" y="1447547"/>
        <a:ext cx="1257819" cy="596633"/>
      </dsp:txXfrm>
    </dsp:sp>
    <dsp:sp modelId="{B940C014-0595-4958-969D-818C2A64A88C}">
      <dsp:nvSpPr>
        <dsp:cNvPr id="0" name=""/>
        <dsp:cNvSpPr/>
      </dsp:nvSpPr>
      <dsp:spPr>
        <a:xfrm>
          <a:off x="6092809" y="2826944"/>
          <a:ext cx="1322371" cy="661185"/>
        </a:xfrm>
        <a:prstGeom prst="roundRect">
          <a:avLst/>
        </a:prstGeom>
        <a:solidFill>
          <a:schemeClr val="bg1">
            <a:lumMod val="9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1" kern="1200" dirty="0"/>
            <a:t>Abschnitt (mehrfach) lesen</a:t>
          </a:r>
        </a:p>
      </dsp:txBody>
      <dsp:txXfrm>
        <a:off x="6125085" y="2859220"/>
        <a:ext cx="1257819" cy="596633"/>
      </dsp:txXfrm>
    </dsp:sp>
    <dsp:sp modelId="{5E97009F-5CDE-45FD-A26E-D4EDA4395FE9}">
      <dsp:nvSpPr>
        <dsp:cNvPr id="0" name=""/>
        <dsp:cNvSpPr/>
      </dsp:nvSpPr>
      <dsp:spPr>
        <a:xfrm>
          <a:off x="5714552" y="4238617"/>
          <a:ext cx="1322371" cy="66118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W-Fragen an den Abschnitt stellen</a:t>
          </a:r>
        </a:p>
      </dsp:txBody>
      <dsp:txXfrm>
        <a:off x="5746828" y="4270893"/>
        <a:ext cx="1257819" cy="596633"/>
      </dsp:txXfrm>
    </dsp:sp>
    <dsp:sp modelId="{6AC35B43-6994-4A7C-83C5-3CB4492371E7}">
      <dsp:nvSpPr>
        <dsp:cNvPr id="0" name=""/>
        <dsp:cNvSpPr/>
      </dsp:nvSpPr>
      <dsp:spPr>
        <a:xfrm>
          <a:off x="4681136" y="5272033"/>
          <a:ext cx="1322371" cy="66118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Fragen aus den Abschnitt sammeln</a:t>
          </a:r>
        </a:p>
      </dsp:txBody>
      <dsp:txXfrm>
        <a:off x="4713412" y="5304309"/>
        <a:ext cx="1257819" cy="596633"/>
      </dsp:txXfrm>
    </dsp:sp>
    <dsp:sp modelId="{8B56695B-7278-4D99-B8E7-4193315DD1D6}">
      <dsp:nvSpPr>
        <dsp:cNvPr id="0" name=""/>
        <dsp:cNvSpPr/>
      </dsp:nvSpPr>
      <dsp:spPr>
        <a:xfrm>
          <a:off x="3269464" y="5650289"/>
          <a:ext cx="1322371" cy="66118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Zusammenhang des Abschnittes beachten</a:t>
          </a:r>
        </a:p>
      </dsp:txBody>
      <dsp:txXfrm>
        <a:off x="3301740" y="5682565"/>
        <a:ext cx="1257819" cy="596633"/>
      </dsp:txXfrm>
    </dsp:sp>
    <dsp:sp modelId="{0A6F5F56-3631-46B9-8D2D-1466B815A1E8}">
      <dsp:nvSpPr>
        <dsp:cNvPr id="0" name=""/>
        <dsp:cNvSpPr/>
      </dsp:nvSpPr>
      <dsp:spPr>
        <a:xfrm>
          <a:off x="1857791" y="5272033"/>
          <a:ext cx="1322371" cy="66118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Parallelstellen suchen und lesen</a:t>
          </a:r>
        </a:p>
      </dsp:txBody>
      <dsp:txXfrm>
        <a:off x="1890067" y="5304309"/>
        <a:ext cx="1257819" cy="596633"/>
      </dsp:txXfrm>
    </dsp:sp>
    <dsp:sp modelId="{9AC36C39-2DE3-41A7-8D33-DD24988CB9AE}">
      <dsp:nvSpPr>
        <dsp:cNvPr id="0" name=""/>
        <dsp:cNvSpPr/>
      </dsp:nvSpPr>
      <dsp:spPr>
        <a:xfrm>
          <a:off x="824375" y="4238617"/>
          <a:ext cx="1322371" cy="66118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Historischen Hintergrund beachten</a:t>
          </a:r>
        </a:p>
      </dsp:txBody>
      <dsp:txXfrm>
        <a:off x="856651" y="4270893"/>
        <a:ext cx="1257819" cy="596633"/>
      </dsp:txXfrm>
    </dsp:sp>
    <dsp:sp modelId="{877AF599-B435-4B74-8061-BCCA84F7F29B}">
      <dsp:nvSpPr>
        <dsp:cNvPr id="0" name=""/>
        <dsp:cNvSpPr/>
      </dsp:nvSpPr>
      <dsp:spPr>
        <a:xfrm>
          <a:off x="446118" y="2826944"/>
          <a:ext cx="1322371" cy="66118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EGW zum Abschnitt lesen</a:t>
          </a:r>
        </a:p>
      </dsp:txBody>
      <dsp:txXfrm>
        <a:off x="478394" y="2859220"/>
        <a:ext cx="1257819" cy="596633"/>
      </dsp:txXfrm>
    </dsp:sp>
    <dsp:sp modelId="{95170C93-E240-4B05-860C-227976FB692C}">
      <dsp:nvSpPr>
        <dsp:cNvPr id="0" name=""/>
        <dsp:cNvSpPr/>
      </dsp:nvSpPr>
      <dsp:spPr>
        <a:xfrm>
          <a:off x="824375" y="1415271"/>
          <a:ext cx="1322371" cy="66118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kern="1200"/>
            <a:t>Kommentare und Lexika, Meinung anderer</a:t>
          </a:r>
        </a:p>
      </dsp:txBody>
      <dsp:txXfrm>
        <a:off x="856651" y="1447547"/>
        <a:ext cx="1257819" cy="596633"/>
      </dsp:txXfrm>
    </dsp:sp>
    <dsp:sp modelId="{E0A584F6-4462-4C0B-8334-28309B6150AD}">
      <dsp:nvSpPr>
        <dsp:cNvPr id="0" name=""/>
        <dsp:cNvSpPr/>
      </dsp:nvSpPr>
      <dsp:spPr>
        <a:xfrm>
          <a:off x="1857791" y="381855"/>
          <a:ext cx="1322371" cy="661185"/>
        </a:xfrm>
        <a:prstGeom prst="roundRect">
          <a:avLst/>
        </a:prstGeom>
        <a:solidFill>
          <a:schemeClr val="bg1">
            <a:lumMod val="9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de-DE" sz="1200" b="1" kern="1200"/>
            <a:t>Nachdenken - Bedeutung für mich - Weitergeben</a:t>
          </a:r>
        </a:p>
      </dsp:txBody>
      <dsp:txXfrm>
        <a:off x="1890067" y="414131"/>
        <a:ext cx="1257819" cy="59663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26.09.2024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26.09.2024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26.09.2024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26.09.2024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26.09.2024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26.09.2024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26.09.2024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26.09.2024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26.09.2024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26.09.2024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26.09.2024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26.09.2024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26.09.2024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26.09.2024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hyperlink" Target="http://www.01dilly.com/prediger/lichtaufmeinemweg"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29 </a:t>
            </a:r>
            <a:r>
              <a:rPr lang="de-DE" sz="3600" dirty="0"/>
              <a:t>Gebet und Andacht</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0EF7C6D-59AA-41FC-BD85-C8AA99FB850D}"/>
              </a:ext>
            </a:extLst>
          </p:cNvPr>
          <p:cNvSpPr>
            <a:spLocks noGrp="1"/>
          </p:cNvSpPr>
          <p:nvPr>
            <p:ph type="title"/>
          </p:nvPr>
        </p:nvSpPr>
        <p:spPr/>
        <p:txBody>
          <a:bodyPr/>
          <a:lstStyle/>
          <a:p>
            <a:r>
              <a:rPr lang="de-CH" dirty="0"/>
              <a:t>1Petr 2,9</a:t>
            </a:r>
          </a:p>
        </p:txBody>
      </p:sp>
      <p:sp>
        <p:nvSpPr>
          <p:cNvPr id="5" name="Inhaltsplatzhalter 4">
            <a:extLst>
              <a:ext uri="{FF2B5EF4-FFF2-40B4-BE49-F238E27FC236}">
                <a16:creationId xmlns:a16="http://schemas.microsoft.com/office/drawing/2014/main" id="{50D3036F-D25E-4E12-B507-270AD8016EAF}"/>
              </a:ext>
            </a:extLst>
          </p:cNvPr>
          <p:cNvSpPr>
            <a:spLocks noGrp="1"/>
          </p:cNvSpPr>
          <p:nvPr>
            <p:ph idx="1"/>
          </p:nvPr>
        </p:nvSpPr>
        <p:spPr/>
        <p:txBody>
          <a:bodyPr/>
          <a:lstStyle/>
          <a:p>
            <a:r>
              <a:rPr lang="de-DE" dirty="0"/>
              <a:t>Ihr aber seid ein auserwähltes Geschlecht, ein königliches Priestertum, ein heiliges Volk, ein Volk des Eigentums, damit ihr die Tugenden dessen verkündet, der euch aus der Finsternis berufen hat zu seinem wunderbaren Licht.</a:t>
            </a:r>
            <a:endParaRPr lang="de-CH" dirty="0"/>
          </a:p>
        </p:txBody>
      </p:sp>
    </p:spTree>
    <p:extLst>
      <p:ext uri="{BB962C8B-B14F-4D97-AF65-F5344CB8AC3E}">
        <p14:creationId xmlns:p14="http://schemas.microsoft.com/office/powerpoint/2010/main" val="3436690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041971-BD9F-4FA0-BDC3-600FCD35CBBA}"/>
              </a:ext>
            </a:extLst>
          </p:cNvPr>
          <p:cNvSpPr>
            <a:spLocks noGrp="1"/>
          </p:cNvSpPr>
          <p:nvPr>
            <p:ph type="title"/>
          </p:nvPr>
        </p:nvSpPr>
        <p:spPr/>
        <p:txBody>
          <a:bodyPr/>
          <a:lstStyle/>
          <a:p>
            <a:r>
              <a:rPr lang="de-CH" dirty="0" err="1"/>
              <a:t>Lk</a:t>
            </a:r>
            <a:r>
              <a:rPr lang="de-CH" dirty="0"/>
              <a:t> 11,1-4</a:t>
            </a:r>
          </a:p>
        </p:txBody>
      </p:sp>
      <p:sp>
        <p:nvSpPr>
          <p:cNvPr id="3" name="Inhaltsplatzhalter 2">
            <a:extLst>
              <a:ext uri="{FF2B5EF4-FFF2-40B4-BE49-F238E27FC236}">
                <a16:creationId xmlns:a16="http://schemas.microsoft.com/office/drawing/2014/main" id="{D48CB694-DFCD-46C4-82D3-2DA74A75F486}"/>
              </a:ext>
            </a:extLst>
          </p:cNvPr>
          <p:cNvSpPr>
            <a:spLocks noGrp="1"/>
          </p:cNvSpPr>
          <p:nvPr>
            <p:ph idx="1"/>
          </p:nvPr>
        </p:nvSpPr>
        <p:spPr/>
        <p:txBody>
          <a:bodyPr>
            <a:normAutofit fontScale="77500" lnSpcReduction="20000"/>
          </a:bodyPr>
          <a:lstStyle/>
          <a:p>
            <a:r>
              <a:rPr lang="de-DE" dirty="0"/>
              <a:t>Und es begab sich, dass er an einem Ort im Gebet war; und als er aufhörte, sprach einer seiner Jünger zu ihm: Herr, lehre uns beten, wie auch Johannes seine Jünger lehrte! Da sprach er zu ihnen: Wenn ihr betet, so sprecht: Unser Vater, der du bist im Himmel, geheiligt werde dein Name! Dein Reich komme! Dein Wille geschehe wie im Himmel, so auch auf Erden. Gib uns täglich unser nötiges Brot! Und vergib uns unsere Sünden, denn auch wir vergeben jedem, der uns etwas schuldig ist! Und führe uns nicht in Versuchung, sondern erlöse uns von dem Bösen!</a:t>
            </a:r>
            <a:endParaRPr lang="de-CH" dirty="0"/>
          </a:p>
        </p:txBody>
      </p:sp>
    </p:spTree>
    <p:extLst>
      <p:ext uri="{BB962C8B-B14F-4D97-AF65-F5344CB8AC3E}">
        <p14:creationId xmlns:p14="http://schemas.microsoft.com/office/powerpoint/2010/main" val="298856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11849E-FC03-469E-A88E-70EBA86B13F9}"/>
              </a:ext>
            </a:extLst>
          </p:cNvPr>
          <p:cNvSpPr>
            <a:spLocks noGrp="1"/>
          </p:cNvSpPr>
          <p:nvPr>
            <p:ph type="title"/>
          </p:nvPr>
        </p:nvSpPr>
        <p:spPr/>
        <p:txBody>
          <a:bodyPr/>
          <a:lstStyle/>
          <a:p>
            <a:r>
              <a:rPr lang="de-CH" dirty="0" err="1"/>
              <a:t>Apg</a:t>
            </a:r>
            <a:r>
              <a:rPr lang="de-CH" dirty="0"/>
              <a:t> 17,11</a:t>
            </a:r>
          </a:p>
        </p:txBody>
      </p:sp>
      <p:sp>
        <p:nvSpPr>
          <p:cNvPr id="3" name="Inhaltsplatzhalter 2">
            <a:extLst>
              <a:ext uri="{FF2B5EF4-FFF2-40B4-BE49-F238E27FC236}">
                <a16:creationId xmlns:a16="http://schemas.microsoft.com/office/drawing/2014/main" id="{1253B7AD-FD52-4C47-8548-8302B1A5A161}"/>
              </a:ext>
            </a:extLst>
          </p:cNvPr>
          <p:cNvSpPr>
            <a:spLocks noGrp="1"/>
          </p:cNvSpPr>
          <p:nvPr>
            <p:ph idx="1"/>
          </p:nvPr>
        </p:nvSpPr>
        <p:spPr/>
        <p:txBody>
          <a:bodyPr/>
          <a:lstStyle/>
          <a:p>
            <a:r>
              <a:rPr lang="de-DE" dirty="0"/>
              <a:t>Diese aber waren edler gesinnt als die in </a:t>
            </a:r>
            <a:r>
              <a:rPr lang="de-DE" dirty="0" err="1"/>
              <a:t>Thessalonich</a:t>
            </a:r>
            <a:r>
              <a:rPr lang="de-DE" dirty="0"/>
              <a:t> und nahmen das Wort mit aller Bereitwilligkeit auf; und sie forschten täglich in der Schrift, ob es sich so verhalte.</a:t>
            </a:r>
            <a:endParaRPr lang="de-CH" dirty="0"/>
          </a:p>
        </p:txBody>
      </p:sp>
    </p:spTree>
    <p:extLst>
      <p:ext uri="{BB962C8B-B14F-4D97-AF65-F5344CB8AC3E}">
        <p14:creationId xmlns:p14="http://schemas.microsoft.com/office/powerpoint/2010/main" val="383927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93078-1EF0-4319-A8F7-7A3C1E254272}"/>
              </a:ext>
            </a:extLst>
          </p:cNvPr>
          <p:cNvSpPr>
            <a:spLocks noGrp="1"/>
          </p:cNvSpPr>
          <p:nvPr>
            <p:ph type="title"/>
          </p:nvPr>
        </p:nvSpPr>
        <p:spPr/>
        <p:txBody>
          <a:bodyPr/>
          <a:lstStyle/>
          <a:p>
            <a:r>
              <a:rPr lang="de-CH" dirty="0" err="1"/>
              <a:t>Joh</a:t>
            </a:r>
            <a:r>
              <a:rPr lang="de-CH" dirty="0"/>
              <a:t> 5,39 </a:t>
            </a:r>
          </a:p>
        </p:txBody>
      </p:sp>
      <p:sp>
        <p:nvSpPr>
          <p:cNvPr id="3" name="Inhaltsplatzhalter 2">
            <a:extLst>
              <a:ext uri="{FF2B5EF4-FFF2-40B4-BE49-F238E27FC236}">
                <a16:creationId xmlns:a16="http://schemas.microsoft.com/office/drawing/2014/main" id="{2E551079-222C-45D9-B4D6-02C11A804507}"/>
              </a:ext>
            </a:extLst>
          </p:cNvPr>
          <p:cNvSpPr>
            <a:spLocks noGrp="1"/>
          </p:cNvSpPr>
          <p:nvPr>
            <p:ph idx="1"/>
          </p:nvPr>
        </p:nvSpPr>
        <p:spPr/>
        <p:txBody>
          <a:bodyPr/>
          <a:lstStyle/>
          <a:p>
            <a:r>
              <a:rPr lang="de-DE" dirty="0"/>
              <a:t>Ihr erforscht die Schriften, weil ihr meint, in ihnen das ewige Leben zu haben; und sie sind es, die von mir Zeugnis geben.</a:t>
            </a:r>
            <a:endParaRPr lang="de-CH" dirty="0"/>
          </a:p>
        </p:txBody>
      </p:sp>
    </p:spTree>
    <p:extLst>
      <p:ext uri="{BB962C8B-B14F-4D97-AF65-F5344CB8AC3E}">
        <p14:creationId xmlns:p14="http://schemas.microsoft.com/office/powerpoint/2010/main" val="1782099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39DF1-88C4-4495-8C6B-6F8BF26570EA}"/>
              </a:ext>
            </a:extLst>
          </p:cNvPr>
          <p:cNvSpPr>
            <a:spLocks noGrp="1"/>
          </p:cNvSpPr>
          <p:nvPr>
            <p:ph type="title"/>
          </p:nvPr>
        </p:nvSpPr>
        <p:spPr/>
        <p:txBody>
          <a:bodyPr/>
          <a:lstStyle/>
          <a:p>
            <a:r>
              <a:rPr lang="de-CH" dirty="0"/>
              <a:t>2Tim 3,14-16 </a:t>
            </a:r>
          </a:p>
        </p:txBody>
      </p:sp>
      <p:sp>
        <p:nvSpPr>
          <p:cNvPr id="3" name="Inhaltsplatzhalter 2">
            <a:extLst>
              <a:ext uri="{FF2B5EF4-FFF2-40B4-BE49-F238E27FC236}">
                <a16:creationId xmlns:a16="http://schemas.microsoft.com/office/drawing/2014/main" id="{E22BD66F-09D5-45B9-B445-A397C3F3ED56}"/>
              </a:ext>
            </a:extLst>
          </p:cNvPr>
          <p:cNvSpPr>
            <a:spLocks noGrp="1"/>
          </p:cNvSpPr>
          <p:nvPr>
            <p:ph idx="1"/>
          </p:nvPr>
        </p:nvSpPr>
        <p:spPr/>
        <p:txBody>
          <a:bodyPr>
            <a:normAutofit fontScale="77500" lnSpcReduction="20000"/>
          </a:bodyPr>
          <a:lstStyle/>
          <a:p>
            <a:r>
              <a:rPr lang="de-DE" dirty="0"/>
              <a:t>Du aber bleibe in dem, was du gelernt hast und was dir zur Gewissheit geworden ist, da du weißt, von wem du es gelernt hast, und weil du von Kindheit an die heiligen Schriften kennst, welche die Kraft haben, dich weise zu machen zur Errettung durch den Glauben, der in Christus Jesus ist. Alle Schrift ist von Gott eingegeben und nützlich zur Belehrung, zur Überführung, zur Zurechtweisung, zur Erziehung in der Gerechtigkeit, damit der Mensch Gottes ganz zubereitet sei, zu jedem guten Werk völlig ausgerüstet.</a:t>
            </a:r>
            <a:endParaRPr lang="de-CH" dirty="0"/>
          </a:p>
        </p:txBody>
      </p:sp>
    </p:spTree>
    <p:extLst>
      <p:ext uri="{BB962C8B-B14F-4D97-AF65-F5344CB8AC3E}">
        <p14:creationId xmlns:p14="http://schemas.microsoft.com/office/powerpoint/2010/main" val="3046799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 2">
            <a:extLst>
              <a:ext uri="{FF2B5EF4-FFF2-40B4-BE49-F238E27FC236}">
                <a16:creationId xmlns:a16="http://schemas.microsoft.com/office/drawing/2014/main" id="{D4840DD4-1754-4902-B9B2-66E2E2E6F7DF}"/>
              </a:ext>
            </a:extLst>
          </p:cNvPr>
          <p:cNvGraphicFramePr/>
          <p:nvPr>
            <p:extLst>
              <p:ext uri="{D42A27DB-BD31-4B8C-83A1-F6EECF244321}">
                <p14:modId xmlns:p14="http://schemas.microsoft.com/office/powerpoint/2010/main" val="1151571260"/>
              </p:ext>
            </p:extLst>
          </p:nvPr>
        </p:nvGraphicFramePr>
        <p:xfrm>
          <a:off x="2156900" y="271461"/>
          <a:ext cx="7861300" cy="6315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feld 3">
            <a:extLst>
              <a:ext uri="{FF2B5EF4-FFF2-40B4-BE49-F238E27FC236}">
                <a16:creationId xmlns:a16="http://schemas.microsoft.com/office/drawing/2014/main" id="{B2D6D25A-6C1F-463F-B1EE-FA2BF08CF87C}"/>
              </a:ext>
            </a:extLst>
          </p:cNvPr>
          <p:cNvSpPr txBox="1"/>
          <p:nvPr/>
        </p:nvSpPr>
        <p:spPr>
          <a:xfrm>
            <a:off x="4495800" y="2890389"/>
            <a:ext cx="3183500" cy="1077218"/>
          </a:xfrm>
          <a:prstGeom prst="rect">
            <a:avLst/>
          </a:prstGeom>
          <a:noFill/>
        </p:spPr>
        <p:txBody>
          <a:bodyPr wrap="none" rtlCol="0">
            <a:spAutoFit/>
          </a:bodyPr>
          <a:lstStyle/>
          <a:p>
            <a:pPr algn="ctr"/>
            <a:r>
              <a:rPr lang="de-DE" sz="3200" b="1" dirty="0"/>
              <a:t>Die Bibel mit </a:t>
            </a:r>
            <a:br>
              <a:rPr lang="de-DE" sz="3200" b="1" dirty="0"/>
            </a:br>
            <a:r>
              <a:rPr lang="de-DE" sz="3200" b="1" dirty="0"/>
              <a:t>viel Gewinn lesen</a:t>
            </a:r>
            <a:endParaRPr lang="de-CH" sz="3200" b="1" dirty="0"/>
          </a:p>
        </p:txBody>
      </p:sp>
    </p:spTree>
    <p:extLst>
      <p:ext uri="{BB962C8B-B14F-4D97-AF65-F5344CB8AC3E}">
        <p14:creationId xmlns:p14="http://schemas.microsoft.com/office/powerpoint/2010/main" val="2398503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71E8733-A247-4B2E-BCDD-C3CF607A531D}"/>
              </a:ext>
            </a:extLst>
          </p:cNvPr>
          <p:cNvSpPr>
            <a:spLocks noGrp="1"/>
          </p:cNvSpPr>
          <p:nvPr>
            <p:ph type="title"/>
          </p:nvPr>
        </p:nvSpPr>
        <p:spPr/>
        <p:txBody>
          <a:bodyPr>
            <a:normAutofit fontScale="90000"/>
          </a:bodyPr>
          <a:lstStyle/>
          <a:p>
            <a:r>
              <a:rPr lang="de-DE" dirty="0"/>
              <a:t>Es ist gut, wenn wir jeden Tag eine besondere Gemeinschaft mit Gott im Gebet und im Lesen Seines Wortes erleben.</a:t>
            </a:r>
            <a:endParaRPr lang="de-CH" dirty="0"/>
          </a:p>
        </p:txBody>
      </p:sp>
      <p:sp>
        <p:nvSpPr>
          <p:cNvPr id="6" name="Textplatzhalter 4">
            <a:extLst>
              <a:ext uri="{FF2B5EF4-FFF2-40B4-BE49-F238E27FC236}">
                <a16:creationId xmlns:a16="http://schemas.microsoft.com/office/drawing/2014/main" id="{CCA4F0A6-A1A6-4C1F-8843-80AA2FDD9887}"/>
              </a:ext>
            </a:extLst>
          </p:cNvPr>
          <p:cNvSpPr>
            <a:spLocks noGrp="1"/>
          </p:cNvSpPr>
          <p:nvPr>
            <p:ph type="body" idx="1"/>
          </p:nvPr>
        </p:nvSpPr>
        <p:spPr>
          <a:xfrm>
            <a:off x="831850" y="4589463"/>
            <a:ext cx="10515600" cy="1500187"/>
          </a:xfrm>
        </p:spPr>
        <p:txBody>
          <a:bodyPr anchor="b" anchorCtr="0"/>
          <a:lstStyle/>
          <a:p>
            <a:r>
              <a:rPr lang="de-DE"/>
              <a:t>Material verfügbar unter </a:t>
            </a:r>
            <a:r>
              <a:rPr lang="de-DE">
                <a:hlinkClick r:id="rId2"/>
              </a:rPr>
              <a:t>www.01dilly.com</a:t>
            </a:r>
            <a:endParaRPr lang="de-DE" dirty="0"/>
          </a:p>
        </p:txBody>
      </p:sp>
    </p:spTree>
    <p:extLst>
      <p:ext uri="{BB962C8B-B14F-4D97-AF65-F5344CB8AC3E}">
        <p14:creationId xmlns:p14="http://schemas.microsoft.com/office/powerpoint/2010/main" val="96350346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421</Words>
  <Application>Microsoft Office PowerPoint</Application>
  <PresentationFormat>Breitbild</PresentationFormat>
  <Paragraphs>27</Paragraphs>
  <Slides>8</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8</vt:i4>
      </vt:variant>
    </vt:vector>
  </HeadingPairs>
  <TitlesOfParts>
    <vt:vector size="12" baseType="lpstr">
      <vt:lpstr>Arial</vt:lpstr>
      <vt:lpstr>Calibri</vt:lpstr>
      <vt:lpstr>Calibri Light</vt:lpstr>
      <vt:lpstr>Office</vt:lpstr>
      <vt:lpstr>29 Gebet und Andacht</vt:lpstr>
      <vt:lpstr>1Petr 2,9</vt:lpstr>
      <vt:lpstr>Lk 11,1-4</vt:lpstr>
      <vt:lpstr>Apg 17,11</vt:lpstr>
      <vt:lpstr>Joh 5,39 </vt:lpstr>
      <vt:lpstr>2Tim 3,14-16 </vt:lpstr>
      <vt:lpstr>PowerPoint-Präsentation</vt:lpstr>
      <vt:lpstr>Es ist gut, wenn wir jeden Tag eine besondere Gemeinschaft mit Gott im Gebet und im Lesen Seines Wortes erleben.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38</cp:revision>
  <dcterms:created xsi:type="dcterms:W3CDTF">2023-10-08T20:18:45Z</dcterms:created>
  <dcterms:modified xsi:type="dcterms:W3CDTF">2024-09-26T08:13:30Z</dcterms:modified>
</cp:coreProperties>
</file>