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0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7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158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0CCB6-8E6E-4DFC-BB66-4536BEB8BCBF}" type="datetimeFigureOut">
              <a:rPr lang="de-CH" smtClean="0"/>
              <a:t>23.09.2024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D1CD6-A4B3-44E5-9FA7-F91120205BC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535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418A8FF-51F6-420A-9AE2-AC64238DD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" y="0"/>
            <a:ext cx="12177954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6AB14C-EA72-466C-88B0-F6985917C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7314" y="1644901"/>
            <a:ext cx="4349363" cy="1865062"/>
          </a:xfrm>
        </p:spPr>
        <p:txBody>
          <a:bodyPr anchor="b">
            <a:normAutofit/>
          </a:bodyPr>
          <a:lstStyle>
            <a:lvl1pPr algn="ctr">
              <a:defRPr sz="4400" b="1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4A7DD8-D87C-4D08-A54D-31C9220D6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7314" y="3602038"/>
            <a:ext cx="434936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D82AB1-6DBE-42D2-90CF-62601F13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23.09.2024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CFF312-4245-46F9-B22D-6ACF5C839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ADAFA-7396-4EBE-BC39-F56E817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6F3DAC9-9B07-483B-94F7-ABB87DB94C3A}"/>
              </a:ext>
            </a:extLst>
          </p:cNvPr>
          <p:cNvSpPr txBox="1">
            <a:spLocks/>
          </p:cNvSpPr>
          <p:nvPr userDrawn="1"/>
        </p:nvSpPr>
        <p:spPr>
          <a:xfrm>
            <a:off x="4482005" y="136525"/>
            <a:ext cx="4349363" cy="1655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/>
          </a:p>
        </p:txBody>
      </p:sp>
      <p:pic>
        <p:nvPicPr>
          <p:cNvPr id="12" name="Grafik 11" descr="Geöffnetes Buch mit einfarbiger Füllung">
            <a:extLst>
              <a:ext uri="{FF2B5EF4-FFF2-40B4-BE49-F238E27FC236}">
                <a16:creationId xmlns:a16="http://schemas.microsoft.com/office/drawing/2014/main" id="{738FB0B0-B8F7-4F3A-9CE3-9F326E7C7B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7314" y="1166381"/>
            <a:ext cx="433819" cy="43381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0C0ABBB-DAD4-48A9-816F-9BE991532A9E}"/>
              </a:ext>
            </a:extLst>
          </p:cNvPr>
          <p:cNvSpPr txBox="1"/>
          <p:nvPr userDrawn="1"/>
        </p:nvSpPr>
        <p:spPr>
          <a:xfrm>
            <a:off x="4801784" y="1121680"/>
            <a:ext cx="3709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dirty="0">
                <a:ln>
                  <a:noFill/>
                </a:ln>
                <a:solidFill>
                  <a:srgbClr val="5B74A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Licht auf meinem Weg</a:t>
            </a:r>
            <a:endParaRPr lang="de-CH" sz="2800" dirty="0">
              <a:solidFill>
                <a:srgbClr val="5B74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DCF61-2D63-498B-A8CF-41761E783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D448556-FFF1-4FCE-B136-5CBE47F20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AE92DA-94BB-424C-BB87-DB0075AA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C4BEBD-9276-4791-99E0-59B15C030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23.09.2024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90D490F-644B-4E09-829A-213477159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FFDCFF-7BBD-4260-BD59-5C014E9E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05ED49-56EF-4B1C-9068-F5FCC342CD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5922" y="2903386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7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4AF73-BBB3-4F29-926E-A7148632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172422B-1D5C-4A8C-84CB-2B447844A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6AE5E2-169D-4DB4-9D21-0735C58D7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23.09.2024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006F14-6CD6-4DC4-9255-121F73BA4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C54E8B-E7D1-4E7B-B590-02214578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96602D-FDDF-4840-80BC-59330BF77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6" y="1659548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85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1ABDD28-959A-4928-92B4-23756EEA6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DA2566E-6495-4F25-911C-0597AE11B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5929DC-5EB3-4872-8183-E5205566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23.09.2024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49BA30-F9F3-40DF-838D-D93B33D7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A6F9E5-6B09-4B2B-B0A4-A721A385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B02DA9-9394-4C6D-A45D-76D519777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7016" y="2300425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5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0B86F-DDB8-4A7A-A528-4DB4F59F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28" y="365125"/>
            <a:ext cx="10541000" cy="1223529"/>
          </a:xfrm>
        </p:spPr>
        <p:txBody>
          <a:bodyPr lIns="0"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A8CFBD-36CA-4842-A725-72456A64D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E3790E-EBBA-4EAD-A88E-668870D6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23.09.2024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0F1DEF-7CD2-4B02-8F9F-ACCA9C25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A531F3-D157-494F-92E0-762E69D0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757FCE-553D-4599-9EBA-82400E587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6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ibe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0B86F-DDB8-4A7A-A528-4DB4F59F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4" y="365125"/>
            <a:ext cx="9367983" cy="1223529"/>
          </a:xfrm>
        </p:spPr>
        <p:txBody>
          <a:bodyPr lIns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A8CFBD-36CA-4842-A725-72456A64D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>
            <a:norm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E3790E-EBBA-4EAD-A88E-668870D6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23.09.2024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0F1DEF-7CD2-4B02-8F9F-ACCA9C25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A531F3-D157-494F-92E0-762E69D0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757FCE-553D-4599-9EBA-82400E587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  <p:pic>
        <p:nvPicPr>
          <p:cNvPr id="9" name="Grafik 8" descr="Geöffnetes Buch mit einfarbiger Füllung">
            <a:extLst>
              <a:ext uri="{FF2B5EF4-FFF2-40B4-BE49-F238E27FC236}">
                <a16:creationId xmlns:a16="http://schemas.microsoft.com/office/drawing/2014/main" id="{C6A9594C-4A10-45B8-9B4F-BB3D00E66B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673" y="839164"/>
            <a:ext cx="749490" cy="74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D1866D-CED7-4C87-8B23-AA51AD181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E9FB91-CC24-45AA-8DE8-A2FD1F2FD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705CAE-F5DD-4C31-B51F-DE7865CDA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23.09.2024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10E16B-2898-4B54-9D52-C33118EF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1C40C7-8DEB-43FF-8D4F-103FF9CB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8869F76-986B-499F-9FFF-F1C66B49B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5" y="4408448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66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4C163-B1CA-40B6-8B02-034A230DB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EB7339-092C-4D11-89A2-F4735D26A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E861F7-D721-45CC-8A7D-7E8961233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EA5DCB-151B-4651-B31B-F14DD132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23.09.2024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1B5106-3E87-4FDC-A3B0-3C3E96AF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501DE6-1391-47C4-A712-B8EDE72D3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35F43F5-67C2-40A2-8B6C-B70545414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9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49BA2-4AF0-4B4C-946E-63BC3324C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93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6CD1AA-6DA4-4EE2-94DD-54685C0D3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BBCBA3D-EE33-426F-8797-FBAA6655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583CAF-48E4-4D0B-A479-47344E0E92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BA92317-2C7D-4367-8FBA-41E739FA2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1F77C9F-4A67-4F13-A681-3C17F624F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23.09.2024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08B2F1-A9B1-4254-858F-F6035A69F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621815E-E616-49EF-8759-10E666CE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FC42F5-8F4A-429A-9347-B78D8B05E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5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BFF63-723B-4DAB-AEA9-486D5690E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485089-C972-4B99-8DE0-9C657C880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23.09.2024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89C08C-A460-4AFD-A0A3-310179E3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88CDC1-3DAF-436B-BFA0-F88621572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5B4931-9800-431E-89C6-944B95A38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" y="1652217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7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615FFD8-D8E7-4345-9F32-57A9BF707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23.09.2024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3C4EE8-EFA8-4545-A08A-B2E10E1A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7F7456-FE2A-45CE-A8FA-F99AF89F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1236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3B6D03-BB1F-4A9B-A80C-B862399A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53F279-89B9-4581-BB32-C630A0276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909D1D-CA33-4D79-8814-9B86CF2DD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7E7F8AB-6A67-40A6-BFAB-B5CFE75E5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197D-8424-45DC-9B2C-5804F3E50C04}" type="datetimeFigureOut">
              <a:rPr lang="de-CH" smtClean="0"/>
              <a:t>23.09.2024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6B7AF79-68F4-4E4D-8146-30996764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783E6B-D145-468A-88DE-36B38965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5A8A49-5A02-4183-93BB-AD69CBBA31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5922" y="2903386"/>
            <a:ext cx="4023368" cy="1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7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CFEF9CE-247C-4BC2-AFDC-13FE853A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2352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FF631C-0C5C-44D4-B150-2CE7DC59C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9FFBFF-60EE-4417-BECE-9B172DEC5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9197D-8424-45DC-9B2C-5804F3E50C04}" type="datetimeFigureOut">
              <a:rPr lang="de-CH" smtClean="0"/>
              <a:t>23.09.2024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7F9337-C30F-4CF4-8A8B-F29C0FFF1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272445-3C6C-41A1-BA8F-015208A35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6C1BF-FE77-4E97-99B2-2FFED8757BD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815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01dilly.com/prediger/lichtaufmeinemweg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773745-FF07-4956-B9EC-A20DA9474B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r"/>
            <a:r>
              <a:rPr lang="de-CH" sz="3600" dirty="0">
                <a:solidFill>
                  <a:schemeClr val="bg2">
                    <a:lumMod val="75000"/>
                  </a:schemeClr>
                </a:solidFill>
              </a:rPr>
              <a:t>28 </a:t>
            </a:r>
            <a:r>
              <a:rPr lang="de-DE" sz="3600" dirty="0"/>
              <a:t>Ehe und Familie</a:t>
            </a:r>
            <a:endParaRPr lang="de-CH" sz="36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1EC41C-A184-4EBD-9BB4-6EAE005B6F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de-DE" dirty="0"/>
              <a:t>Stefan Dilly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61048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71E8733-A247-4B2E-BCDD-C3CF607A5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Gott hat die Ehe als eine segensreiche Beziehung eines Mannes und einer Frau bei der Schöpfung eingesetzt. Er schenkt ihnen in dieser Gemeinschaft Nachkommen.</a:t>
            </a:r>
            <a:endParaRPr lang="de-CH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CA4F0A6-A1A6-4C1F-8843-80AA2FDD9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anchor="b" anchorCtr="0"/>
          <a:lstStyle/>
          <a:p>
            <a:r>
              <a:rPr lang="de-DE"/>
              <a:t>Material verfügbar unter </a:t>
            </a:r>
            <a:r>
              <a:rPr lang="de-DE">
                <a:hlinkClick r:id="rId2"/>
              </a:rPr>
              <a:t>www.01dilly.com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3503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1049A-76F5-4329-9890-43571E59C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1Mo 1,27-28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A7EE58-16AD-4ECC-A203-630AA5DE8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Und Gott schuf den Menschen in seinem Bild, im Bild Gottes schuf er ihn; als Mann und Frau schuf er sie. Und Gott segnete sie; und Gott sprach zu ihnen: Seid fruchtbar und mehrt euch und füllt die Erde und macht sie euch untertan; und herrscht über die Fische im Meer und über die Vögel des Himmels und über alles Lebendige, das sich regt auf der Erde!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3126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A254F-F9EE-4869-9203-630F5F381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1Mo 2,24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E9D4B2-79C6-423A-85DD-3596781FD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Darum wird ein Mann seinen Vater und seine Mutter verlassen und seiner Frau anhängen, und sie werden ein Fleisch sein.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2774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59DA3-D36D-467B-A619-0CD544257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2Mo 20,14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DA06A5-08D0-4EFF-9B5A-39B8A8124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Du sollst nicht ehebrechen!</a:t>
            </a:r>
          </a:p>
        </p:txBody>
      </p:sp>
    </p:spTree>
    <p:extLst>
      <p:ext uri="{BB962C8B-B14F-4D97-AF65-F5344CB8AC3E}">
        <p14:creationId xmlns:p14="http://schemas.microsoft.com/office/powerpoint/2010/main" val="3587071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736B72-480E-4135-B1C3-2B6800F83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Eph</a:t>
            </a:r>
            <a:r>
              <a:rPr lang="de-CH" dirty="0"/>
              <a:t> 5,22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995009-D2D3-4589-8FB1-B022B87FC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Ihr Frauen, ordnet euch euren eigenen Männern unter als dem Herrn.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37190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2182F6-7A6C-42A8-A176-11A7B945C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Eph</a:t>
            </a:r>
            <a:r>
              <a:rPr lang="de-CH" dirty="0"/>
              <a:t> 5,25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08013E-AC6A-41A3-A9C2-10C772132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Ihr Männer, liebt eure Frauen, gleichwie auch der Christus die Gemeinde geliebt hat und sich selbst für sie hingegeben hat.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65070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802880-3852-447E-ABA3-2670550C5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Ps 127,3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E4904B-3811-486B-BAC3-31D2176D7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Siehe, Kinder sind eine Gabe des HERRN, die Leibesfrucht ist eine Belohnung.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11994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7FF43C-DF58-409A-B3A5-8AFE6789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Spr</a:t>
            </a:r>
            <a:r>
              <a:rPr lang="de-CH" dirty="0"/>
              <a:t> 22,6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117C0E-F87B-412A-9028-D1A923855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Gewöhne den Knaben an den Weg, den er gehen soll, so wird er nicht davon weichen, wenn er alt wird!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65780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68DE5-BA92-4648-B0EB-9A1333449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Joh</a:t>
            </a:r>
            <a:r>
              <a:rPr lang="de-CH" dirty="0"/>
              <a:t> 1,12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74D1E-701C-4E6C-A7AE-AD7DB8DD8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Allen aber, die ihn aufnahmen, denen gab er das Anrecht, Kinder Gottes zu werden, denen, die an seinen Namen glauben;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73605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259</Words>
  <Application>Microsoft Office PowerPoint</Application>
  <PresentationFormat>Breitbild</PresentationFormat>
  <Paragraphs>20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</vt:lpstr>
      <vt:lpstr>28 Ehe und Familie</vt:lpstr>
      <vt:lpstr>1Mo 1,27-28</vt:lpstr>
      <vt:lpstr>1Mo 2,24</vt:lpstr>
      <vt:lpstr>2Mo 20,14</vt:lpstr>
      <vt:lpstr>Eph 5,22</vt:lpstr>
      <vt:lpstr>Eph 5,25</vt:lpstr>
      <vt:lpstr>Ps 127,3</vt:lpstr>
      <vt:lpstr>Spr 22,6</vt:lpstr>
      <vt:lpstr>Joh 1,12</vt:lpstr>
      <vt:lpstr>Gott hat die Ehe als eine segensreiche Beziehung eines Mannes und einer Frau bei der Schöpfung eingesetzt. Er schenkt ihnen in dieser Gemeinschaft Nachkommen.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Dilly</dc:creator>
  <cp:lastModifiedBy>Stefan Dilly</cp:lastModifiedBy>
  <cp:revision>37</cp:revision>
  <dcterms:created xsi:type="dcterms:W3CDTF">2023-10-08T20:18:45Z</dcterms:created>
  <dcterms:modified xsi:type="dcterms:W3CDTF">2024-09-23T14:31:51Z</dcterms:modified>
</cp:coreProperties>
</file>