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2" r:id="rId3"/>
    <p:sldId id="263" r:id="rId4"/>
    <p:sldId id="264" r:id="rId5"/>
    <p:sldId id="265" r:id="rId6"/>
    <p:sldId id="266" r:id="rId7"/>
    <p:sldId id="267" r:id="rId8"/>
    <p:sldId id="268" r:id="rId9"/>
    <p:sldId id="260"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20.03.2024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20.03.2024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20.03.2024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www.01dilly.com/prediger/lichtaufmeinemweg"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a:xfrm>
            <a:off x="4357314" y="2098193"/>
            <a:ext cx="4349363" cy="1865062"/>
          </a:xfrm>
        </p:spPr>
        <p:txBody>
          <a:bodyPr>
            <a:noAutofit/>
          </a:bodyPr>
          <a:lstStyle/>
          <a:p>
            <a:pPr algn="r"/>
            <a:r>
              <a:rPr lang="de-CH" sz="3600" dirty="0">
                <a:solidFill>
                  <a:schemeClr val="bg2">
                    <a:lumMod val="75000"/>
                  </a:schemeClr>
                </a:solidFill>
              </a:rPr>
              <a:t>27 </a:t>
            </a:r>
            <a:r>
              <a:rPr lang="de-DE" sz="3600" dirty="0"/>
              <a:t>Rein und Unrein - Essen, Trinken, Medien, Kleidung, Schmuck</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a:xfrm>
            <a:off x="4357314" y="4055330"/>
            <a:ext cx="4349363" cy="1655762"/>
          </a:xfrm>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1BFC51-89EE-4E30-9991-27108C50D595}"/>
              </a:ext>
            </a:extLst>
          </p:cNvPr>
          <p:cNvSpPr>
            <a:spLocks noGrp="1"/>
          </p:cNvSpPr>
          <p:nvPr>
            <p:ph type="title"/>
          </p:nvPr>
        </p:nvSpPr>
        <p:spPr/>
        <p:txBody>
          <a:bodyPr/>
          <a:lstStyle/>
          <a:p>
            <a:r>
              <a:rPr lang="de-CH" dirty="0"/>
              <a:t>3Mo 19,2</a:t>
            </a:r>
          </a:p>
        </p:txBody>
      </p:sp>
      <p:sp>
        <p:nvSpPr>
          <p:cNvPr id="3" name="Inhaltsplatzhalter 2">
            <a:extLst>
              <a:ext uri="{FF2B5EF4-FFF2-40B4-BE49-F238E27FC236}">
                <a16:creationId xmlns:a16="http://schemas.microsoft.com/office/drawing/2014/main" id="{444EE7E3-657A-428F-96BE-BE7665BD356F}"/>
              </a:ext>
            </a:extLst>
          </p:cNvPr>
          <p:cNvSpPr>
            <a:spLocks noGrp="1"/>
          </p:cNvSpPr>
          <p:nvPr>
            <p:ph idx="1"/>
          </p:nvPr>
        </p:nvSpPr>
        <p:spPr/>
        <p:txBody>
          <a:bodyPr/>
          <a:lstStyle/>
          <a:p>
            <a:r>
              <a:rPr lang="de-DE" dirty="0"/>
              <a:t>Rede mit der ganzen Gemeinde der Kinder Israels und sprich zu ihnen: </a:t>
            </a:r>
            <a:br>
              <a:rPr lang="de-DE" dirty="0"/>
            </a:br>
            <a:r>
              <a:rPr lang="de-DE" dirty="0"/>
              <a:t>Ihr sollt heilig sein, denn ich bin heilig, </a:t>
            </a:r>
            <a:br>
              <a:rPr lang="de-DE" dirty="0"/>
            </a:br>
            <a:r>
              <a:rPr lang="de-DE" dirty="0"/>
              <a:t>der HERR, euer Gott!</a:t>
            </a:r>
            <a:endParaRPr lang="de-CH" dirty="0"/>
          </a:p>
        </p:txBody>
      </p:sp>
    </p:spTree>
    <p:extLst>
      <p:ext uri="{BB962C8B-B14F-4D97-AF65-F5344CB8AC3E}">
        <p14:creationId xmlns:p14="http://schemas.microsoft.com/office/powerpoint/2010/main" val="251146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AC1024-0256-4CD4-A220-FF63EED02C9E}"/>
              </a:ext>
            </a:extLst>
          </p:cNvPr>
          <p:cNvSpPr>
            <a:spLocks noGrp="1"/>
          </p:cNvSpPr>
          <p:nvPr>
            <p:ph type="title"/>
          </p:nvPr>
        </p:nvSpPr>
        <p:spPr/>
        <p:txBody>
          <a:bodyPr/>
          <a:lstStyle/>
          <a:p>
            <a:r>
              <a:rPr lang="de-CH" dirty="0" err="1"/>
              <a:t>Rö</a:t>
            </a:r>
            <a:r>
              <a:rPr lang="de-CH" dirty="0"/>
              <a:t> 12,9-10</a:t>
            </a:r>
          </a:p>
        </p:txBody>
      </p:sp>
      <p:sp>
        <p:nvSpPr>
          <p:cNvPr id="3" name="Inhaltsplatzhalter 2">
            <a:extLst>
              <a:ext uri="{FF2B5EF4-FFF2-40B4-BE49-F238E27FC236}">
                <a16:creationId xmlns:a16="http://schemas.microsoft.com/office/drawing/2014/main" id="{373E5918-C761-40E0-A10A-E018463DAE6A}"/>
              </a:ext>
            </a:extLst>
          </p:cNvPr>
          <p:cNvSpPr>
            <a:spLocks noGrp="1"/>
          </p:cNvSpPr>
          <p:nvPr>
            <p:ph idx="1"/>
          </p:nvPr>
        </p:nvSpPr>
        <p:spPr/>
        <p:txBody>
          <a:bodyPr/>
          <a:lstStyle/>
          <a:p>
            <a:r>
              <a:rPr lang="de-DE" dirty="0"/>
              <a:t>Die Liebe sei ungeheuchelt! </a:t>
            </a:r>
            <a:br>
              <a:rPr lang="de-DE" dirty="0"/>
            </a:br>
            <a:r>
              <a:rPr lang="de-DE" dirty="0" err="1"/>
              <a:t>Haßt</a:t>
            </a:r>
            <a:r>
              <a:rPr lang="de-DE" dirty="0"/>
              <a:t> das Böse, haltet fest am Guten! </a:t>
            </a:r>
            <a:br>
              <a:rPr lang="de-DE" dirty="0"/>
            </a:br>
            <a:r>
              <a:rPr lang="de-DE" dirty="0"/>
              <a:t>In der Bruderliebe seid herzlich gegeneinander; in der Ehrerbietung komme einer dem anderen zuvor!</a:t>
            </a:r>
            <a:endParaRPr lang="de-CH" dirty="0"/>
          </a:p>
        </p:txBody>
      </p:sp>
    </p:spTree>
    <p:extLst>
      <p:ext uri="{BB962C8B-B14F-4D97-AF65-F5344CB8AC3E}">
        <p14:creationId xmlns:p14="http://schemas.microsoft.com/office/powerpoint/2010/main" val="61014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62DDEC-10DB-402D-8AB9-45F5C713A9CE}"/>
              </a:ext>
            </a:extLst>
          </p:cNvPr>
          <p:cNvSpPr>
            <a:spLocks noGrp="1"/>
          </p:cNvSpPr>
          <p:nvPr>
            <p:ph type="title"/>
          </p:nvPr>
        </p:nvSpPr>
        <p:spPr/>
        <p:txBody>
          <a:bodyPr/>
          <a:lstStyle/>
          <a:p>
            <a:r>
              <a:rPr lang="de-CH" dirty="0"/>
              <a:t>1Kor 6,19</a:t>
            </a:r>
          </a:p>
        </p:txBody>
      </p:sp>
      <p:sp>
        <p:nvSpPr>
          <p:cNvPr id="3" name="Inhaltsplatzhalter 2">
            <a:extLst>
              <a:ext uri="{FF2B5EF4-FFF2-40B4-BE49-F238E27FC236}">
                <a16:creationId xmlns:a16="http://schemas.microsoft.com/office/drawing/2014/main" id="{D35F1BCE-B396-45C4-922D-2C4696A5D8F3}"/>
              </a:ext>
            </a:extLst>
          </p:cNvPr>
          <p:cNvSpPr>
            <a:spLocks noGrp="1"/>
          </p:cNvSpPr>
          <p:nvPr>
            <p:ph idx="1"/>
          </p:nvPr>
        </p:nvSpPr>
        <p:spPr/>
        <p:txBody>
          <a:bodyPr/>
          <a:lstStyle/>
          <a:p>
            <a:r>
              <a:rPr lang="de-DE" dirty="0"/>
              <a:t>Oder wisst ihr nicht, dass euer Leib ein Tempel des in euch wohnenden Heiligen Geistes ist, den ihr von Gott empfangen habt, und dass ihr nicht euch selbst gehört?</a:t>
            </a:r>
            <a:endParaRPr lang="de-CH" dirty="0"/>
          </a:p>
        </p:txBody>
      </p:sp>
    </p:spTree>
    <p:extLst>
      <p:ext uri="{BB962C8B-B14F-4D97-AF65-F5344CB8AC3E}">
        <p14:creationId xmlns:p14="http://schemas.microsoft.com/office/powerpoint/2010/main" val="267499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59D7D-51E1-4E4A-9421-BAC7694CEC67}"/>
              </a:ext>
            </a:extLst>
          </p:cNvPr>
          <p:cNvSpPr>
            <a:spLocks noGrp="1"/>
          </p:cNvSpPr>
          <p:nvPr>
            <p:ph type="title"/>
          </p:nvPr>
        </p:nvSpPr>
        <p:spPr/>
        <p:txBody>
          <a:bodyPr/>
          <a:lstStyle/>
          <a:p>
            <a:r>
              <a:rPr lang="de-CH" dirty="0"/>
              <a:t>1Kor 10,31</a:t>
            </a:r>
          </a:p>
        </p:txBody>
      </p:sp>
      <p:sp>
        <p:nvSpPr>
          <p:cNvPr id="3" name="Inhaltsplatzhalter 2">
            <a:extLst>
              <a:ext uri="{FF2B5EF4-FFF2-40B4-BE49-F238E27FC236}">
                <a16:creationId xmlns:a16="http://schemas.microsoft.com/office/drawing/2014/main" id="{730CF2C2-1465-4DE8-A716-EEEE3AA3C0F6}"/>
              </a:ext>
            </a:extLst>
          </p:cNvPr>
          <p:cNvSpPr>
            <a:spLocks noGrp="1"/>
          </p:cNvSpPr>
          <p:nvPr>
            <p:ph idx="1"/>
          </p:nvPr>
        </p:nvSpPr>
        <p:spPr/>
        <p:txBody>
          <a:bodyPr/>
          <a:lstStyle/>
          <a:p>
            <a:r>
              <a:rPr lang="de-DE" dirty="0"/>
              <a:t>Ob ihr nun esst oder trinkt </a:t>
            </a:r>
            <a:br>
              <a:rPr lang="de-DE" dirty="0"/>
            </a:br>
            <a:r>
              <a:rPr lang="de-DE" dirty="0"/>
              <a:t>oder sonst etwas tut — </a:t>
            </a:r>
            <a:br>
              <a:rPr lang="de-DE" dirty="0"/>
            </a:br>
            <a:r>
              <a:rPr lang="de-DE" dirty="0"/>
              <a:t>tut alles zur Ehre Gottes!</a:t>
            </a:r>
            <a:endParaRPr lang="de-CH" dirty="0"/>
          </a:p>
        </p:txBody>
      </p:sp>
    </p:spTree>
    <p:extLst>
      <p:ext uri="{BB962C8B-B14F-4D97-AF65-F5344CB8AC3E}">
        <p14:creationId xmlns:p14="http://schemas.microsoft.com/office/powerpoint/2010/main" val="1493530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9B26CD-3397-4C74-BB2A-156512BBEEBB}"/>
              </a:ext>
            </a:extLst>
          </p:cNvPr>
          <p:cNvSpPr>
            <a:spLocks noGrp="1"/>
          </p:cNvSpPr>
          <p:nvPr>
            <p:ph type="title"/>
          </p:nvPr>
        </p:nvSpPr>
        <p:spPr/>
        <p:txBody>
          <a:bodyPr/>
          <a:lstStyle/>
          <a:p>
            <a:r>
              <a:rPr lang="de-CH" dirty="0"/>
              <a:t>1Mo 1,29</a:t>
            </a:r>
          </a:p>
        </p:txBody>
      </p:sp>
      <p:sp>
        <p:nvSpPr>
          <p:cNvPr id="3" name="Inhaltsplatzhalter 2">
            <a:extLst>
              <a:ext uri="{FF2B5EF4-FFF2-40B4-BE49-F238E27FC236}">
                <a16:creationId xmlns:a16="http://schemas.microsoft.com/office/drawing/2014/main" id="{55D6797D-AD91-49A9-84A7-9505DAD8B9D6}"/>
              </a:ext>
            </a:extLst>
          </p:cNvPr>
          <p:cNvSpPr>
            <a:spLocks noGrp="1"/>
          </p:cNvSpPr>
          <p:nvPr>
            <p:ph idx="1"/>
          </p:nvPr>
        </p:nvSpPr>
        <p:spPr/>
        <p:txBody>
          <a:bodyPr/>
          <a:lstStyle/>
          <a:p>
            <a:r>
              <a:rPr lang="de-DE" dirty="0"/>
              <a:t>Und Gott sprach: Siehe, ich habe euch alles samentragende Gewächs gegeben, das auf der ganzen Erdoberfläche wächst, auch alle Bäume, an denen samentragende Früchte sind. Sie sollen euch zur Nahrung dienen;</a:t>
            </a:r>
            <a:endParaRPr lang="de-CH" dirty="0"/>
          </a:p>
        </p:txBody>
      </p:sp>
    </p:spTree>
    <p:extLst>
      <p:ext uri="{BB962C8B-B14F-4D97-AF65-F5344CB8AC3E}">
        <p14:creationId xmlns:p14="http://schemas.microsoft.com/office/powerpoint/2010/main" val="1317603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DFE5EB-2137-449C-AE04-CCEF924AF4F2}"/>
              </a:ext>
            </a:extLst>
          </p:cNvPr>
          <p:cNvSpPr>
            <a:spLocks noGrp="1"/>
          </p:cNvSpPr>
          <p:nvPr>
            <p:ph type="title"/>
          </p:nvPr>
        </p:nvSpPr>
        <p:spPr/>
        <p:txBody>
          <a:bodyPr/>
          <a:lstStyle/>
          <a:p>
            <a:r>
              <a:rPr lang="de-CH" dirty="0" err="1"/>
              <a:t>Spr</a:t>
            </a:r>
            <a:r>
              <a:rPr lang="de-CH" dirty="0"/>
              <a:t> 23,31.32</a:t>
            </a:r>
          </a:p>
        </p:txBody>
      </p:sp>
      <p:sp>
        <p:nvSpPr>
          <p:cNvPr id="3" name="Inhaltsplatzhalter 2">
            <a:extLst>
              <a:ext uri="{FF2B5EF4-FFF2-40B4-BE49-F238E27FC236}">
                <a16:creationId xmlns:a16="http://schemas.microsoft.com/office/drawing/2014/main" id="{C5B06238-93C5-4C62-A210-B9083CC829C7}"/>
              </a:ext>
            </a:extLst>
          </p:cNvPr>
          <p:cNvSpPr>
            <a:spLocks noGrp="1"/>
          </p:cNvSpPr>
          <p:nvPr>
            <p:ph idx="1"/>
          </p:nvPr>
        </p:nvSpPr>
        <p:spPr/>
        <p:txBody>
          <a:bodyPr/>
          <a:lstStyle/>
          <a:p>
            <a:r>
              <a:rPr lang="de-DE" dirty="0"/>
              <a:t>Schau nicht darauf, wie der Wein rötlich schimmert, wie er im Becher perlt! Er gleitet leicht hinunter; zuletzt aber beißt er wie eine Schlange und sticht wie eine Otter!</a:t>
            </a:r>
            <a:endParaRPr lang="de-CH" dirty="0"/>
          </a:p>
        </p:txBody>
      </p:sp>
    </p:spTree>
    <p:extLst>
      <p:ext uri="{BB962C8B-B14F-4D97-AF65-F5344CB8AC3E}">
        <p14:creationId xmlns:p14="http://schemas.microsoft.com/office/powerpoint/2010/main" val="47248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BB4E59-BC93-4689-8751-E0DD45629F82}"/>
              </a:ext>
            </a:extLst>
          </p:cNvPr>
          <p:cNvSpPr>
            <a:spLocks noGrp="1"/>
          </p:cNvSpPr>
          <p:nvPr>
            <p:ph type="title"/>
          </p:nvPr>
        </p:nvSpPr>
        <p:spPr/>
        <p:txBody>
          <a:bodyPr/>
          <a:lstStyle/>
          <a:p>
            <a:r>
              <a:rPr lang="de-CH" dirty="0"/>
              <a:t>1Petr 3,3-4</a:t>
            </a:r>
          </a:p>
        </p:txBody>
      </p:sp>
      <p:sp>
        <p:nvSpPr>
          <p:cNvPr id="3" name="Inhaltsplatzhalter 2">
            <a:extLst>
              <a:ext uri="{FF2B5EF4-FFF2-40B4-BE49-F238E27FC236}">
                <a16:creationId xmlns:a16="http://schemas.microsoft.com/office/drawing/2014/main" id="{6A115A81-6171-4CA5-A394-B3F7998AE059}"/>
              </a:ext>
            </a:extLst>
          </p:cNvPr>
          <p:cNvSpPr>
            <a:spLocks noGrp="1"/>
          </p:cNvSpPr>
          <p:nvPr>
            <p:ph idx="1"/>
          </p:nvPr>
        </p:nvSpPr>
        <p:spPr/>
        <p:txBody>
          <a:bodyPr/>
          <a:lstStyle/>
          <a:p>
            <a:r>
              <a:rPr lang="de-DE" dirty="0"/>
              <a:t>Euer Schmuck soll nicht der äußerliche sein, Haarflechten und Anlegen von Goldgeschmeide oder Kleidung, sondern der verborgene Mensch des Herzens in dem unvergänglichen Schmuck eines sanften und stillen Geistes, der vor Gott sehr kostbar ist.</a:t>
            </a:r>
            <a:endParaRPr lang="de-CH" dirty="0"/>
          </a:p>
        </p:txBody>
      </p:sp>
    </p:spTree>
    <p:extLst>
      <p:ext uri="{BB962C8B-B14F-4D97-AF65-F5344CB8AC3E}">
        <p14:creationId xmlns:p14="http://schemas.microsoft.com/office/powerpoint/2010/main" val="1029256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71E8733-A247-4B2E-BCDD-C3CF607A531D}"/>
              </a:ext>
            </a:extLst>
          </p:cNvPr>
          <p:cNvSpPr>
            <a:spLocks noGrp="1"/>
          </p:cNvSpPr>
          <p:nvPr>
            <p:ph type="title"/>
          </p:nvPr>
        </p:nvSpPr>
        <p:spPr/>
        <p:txBody>
          <a:bodyPr/>
          <a:lstStyle/>
          <a:p>
            <a:r>
              <a:rPr lang="de-DE" dirty="0"/>
              <a:t>Wir sollen heilig leben und dadurch Gott ehren.</a:t>
            </a:r>
            <a:endParaRPr lang="de-CH" dirty="0"/>
          </a:p>
        </p:txBody>
      </p:sp>
      <p:sp>
        <p:nvSpPr>
          <p:cNvPr id="6" name="Textplatzhalter 4">
            <a:extLst>
              <a:ext uri="{FF2B5EF4-FFF2-40B4-BE49-F238E27FC236}">
                <a16:creationId xmlns:a16="http://schemas.microsoft.com/office/drawing/2014/main" id="{CCA4F0A6-A1A6-4C1F-8843-80AA2FDD9887}"/>
              </a:ext>
            </a:extLst>
          </p:cNvPr>
          <p:cNvSpPr>
            <a:spLocks noGrp="1"/>
          </p:cNvSpPr>
          <p:nvPr>
            <p:ph type="body" idx="1"/>
          </p:nvPr>
        </p:nvSpPr>
        <p:spPr>
          <a:xfrm>
            <a:off x="831850" y="4589463"/>
            <a:ext cx="10515600" cy="1500187"/>
          </a:xfrm>
        </p:spPr>
        <p:txBody>
          <a:bodyPr anchor="b" anchorCtr="0"/>
          <a:lstStyle/>
          <a:p>
            <a:r>
              <a:rPr lang="de-DE"/>
              <a:t>Material verfügbar unter </a:t>
            </a:r>
            <a:r>
              <a:rPr lang="de-DE">
                <a:hlinkClick r:id="rId2"/>
              </a:rPr>
              <a:t>www.01dilly.com</a:t>
            </a:r>
            <a:endParaRPr lang="de-DE" dirty="0"/>
          </a:p>
        </p:txBody>
      </p:sp>
    </p:spTree>
    <p:extLst>
      <p:ext uri="{BB962C8B-B14F-4D97-AF65-F5344CB8AC3E}">
        <p14:creationId xmlns:p14="http://schemas.microsoft.com/office/powerpoint/2010/main" val="96350346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273</Words>
  <Application>Microsoft Office PowerPoint</Application>
  <PresentationFormat>Breitbild</PresentationFormat>
  <Paragraphs>18</Paragraphs>
  <Slides>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9</vt:i4>
      </vt:variant>
    </vt:vector>
  </HeadingPairs>
  <TitlesOfParts>
    <vt:vector size="13" baseType="lpstr">
      <vt:lpstr>Arial</vt:lpstr>
      <vt:lpstr>Calibri</vt:lpstr>
      <vt:lpstr>Calibri Light</vt:lpstr>
      <vt:lpstr>Office</vt:lpstr>
      <vt:lpstr>27 Rein und Unrein - Essen, Trinken, Medien, Kleidung, Schmuck</vt:lpstr>
      <vt:lpstr>3Mo 19,2</vt:lpstr>
      <vt:lpstr>Rö 12,9-10</vt:lpstr>
      <vt:lpstr>1Kor 6,19</vt:lpstr>
      <vt:lpstr>1Kor 10,31</vt:lpstr>
      <vt:lpstr>1Mo 1,29</vt:lpstr>
      <vt:lpstr>Spr 23,31.32</vt:lpstr>
      <vt:lpstr>1Petr 3,3-4</vt:lpstr>
      <vt:lpstr>Wir sollen heilig leben und dadurch Gott ehren.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37</cp:revision>
  <dcterms:created xsi:type="dcterms:W3CDTF">2023-10-08T20:18:45Z</dcterms:created>
  <dcterms:modified xsi:type="dcterms:W3CDTF">2024-03-20T08:42:35Z</dcterms:modified>
</cp:coreProperties>
</file>