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63" r:id="rId3"/>
    <p:sldId id="274" r:id="rId4"/>
    <p:sldId id="275" r:id="rId5"/>
    <p:sldId id="276" r:id="rId6"/>
    <p:sldId id="273"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60" y="161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75DA4802-D00F-48FB-8CDF-866F58647F47}"/>
    <pc:docChg chg="custSel delSld modSld">
      <pc:chgData name="Sommer Hermine" userId="daf6b0cdcefc8aa9" providerId="LiveId" clId="{75DA4802-D00F-48FB-8CDF-866F58647F47}" dt="2024-01-24T16:47:43.477" v="1466" actId="20577"/>
      <pc:docMkLst>
        <pc:docMk/>
      </pc:docMkLst>
      <pc:sldChg chg="modSp mod">
        <pc:chgData name="Sommer Hermine" userId="daf6b0cdcefc8aa9" providerId="LiveId" clId="{75DA4802-D00F-48FB-8CDF-866F58647F47}" dt="2024-01-24T16:37:40.794" v="45" actId="20577"/>
        <pc:sldMkLst>
          <pc:docMk/>
          <pc:sldMk cId="2061048784" sldId="256"/>
        </pc:sldMkLst>
        <pc:spChg chg="mod">
          <ac:chgData name="Sommer Hermine" userId="daf6b0cdcefc8aa9" providerId="LiveId" clId="{75DA4802-D00F-48FB-8CDF-866F58647F47}" dt="2024-01-24T16:37:40.794" v="45" actId="20577"/>
          <ac:spMkLst>
            <pc:docMk/>
            <pc:sldMk cId="2061048784" sldId="256"/>
            <ac:spMk id="2" creationId="{EC773745-FF07-4956-B9EC-A20DA9474B4B}"/>
          </ac:spMkLst>
        </pc:spChg>
      </pc:sldChg>
      <pc:sldChg chg="modSp mod">
        <pc:chgData name="Sommer Hermine" userId="daf6b0cdcefc8aa9" providerId="LiveId" clId="{75DA4802-D00F-48FB-8CDF-866F58647F47}" dt="2024-01-24T16:37:57.908" v="93" actId="20577"/>
        <pc:sldMkLst>
          <pc:docMk/>
          <pc:sldMk cId="1391127904" sldId="262"/>
        </pc:sldMkLst>
        <pc:spChg chg="mod">
          <ac:chgData name="Sommer Hermine" userId="daf6b0cdcefc8aa9" providerId="LiveId" clId="{75DA4802-D00F-48FB-8CDF-866F58647F47}" dt="2024-01-24T16:37:57.908" v="93" actId="20577"/>
          <ac:spMkLst>
            <pc:docMk/>
            <pc:sldMk cId="1391127904" sldId="262"/>
            <ac:spMk id="2" creationId="{922B74E4-495F-4D29-BCD6-7F87BE8F00B6}"/>
          </ac:spMkLst>
        </pc:spChg>
      </pc:sldChg>
      <pc:sldChg chg="modSp mod">
        <pc:chgData name="Sommer Hermine" userId="daf6b0cdcefc8aa9" providerId="LiveId" clId="{75DA4802-D00F-48FB-8CDF-866F58647F47}" dt="2024-01-24T16:40:23.299" v="392" actId="20577"/>
        <pc:sldMkLst>
          <pc:docMk/>
          <pc:sldMk cId="3806722415" sldId="263"/>
        </pc:sldMkLst>
        <pc:spChg chg="mod">
          <ac:chgData name="Sommer Hermine" userId="daf6b0cdcefc8aa9" providerId="LiveId" clId="{75DA4802-D00F-48FB-8CDF-866F58647F47}" dt="2024-01-24T16:38:12.310" v="104" actId="20577"/>
          <ac:spMkLst>
            <pc:docMk/>
            <pc:sldMk cId="3806722415" sldId="263"/>
            <ac:spMk id="4" creationId="{AD5D9CEE-01B8-4AE9-A212-47907A562271}"/>
          </ac:spMkLst>
        </pc:spChg>
        <pc:spChg chg="mod">
          <ac:chgData name="Sommer Hermine" userId="daf6b0cdcefc8aa9" providerId="LiveId" clId="{75DA4802-D00F-48FB-8CDF-866F58647F47}" dt="2024-01-24T16:40:23.299" v="392" actId="20577"/>
          <ac:spMkLst>
            <pc:docMk/>
            <pc:sldMk cId="3806722415" sldId="263"/>
            <ac:spMk id="5" creationId="{18D22453-C97C-4B4E-B5ED-F76E50B4D9A5}"/>
          </ac:spMkLst>
        </pc:spChg>
      </pc:sldChg>
      <pc:sldChg chg="modSp mod">
        <pc:chgData name="Sommer Hermine" userId="daf6b0cdcefc8aa9" providerId="LiveId" clId="{75DA4802-D00F-48FB-8CDF-866F58647F47}" dt="2024-01-24T16:47:43.477" v="1466" actId="20577"/>
        <pc:sldMkLst>
          <pc:docMk/>
          <pc:sldMk cId="1950441798" sldId="273"/>
        </pc:sldMkLst>
        <pc:spChg chg="mod">
          <ac:chgData name="Sommer Hermine" userId="daf6b0cdcefc8aa9" providerId="LiveId" clId="{75DA4802-D00F-48FB-8CDF-866F58647F47}" dt="2024-01-24T16:47:43.477" v="1466" actId="20577"/>
          <ac:spMkLst>
            <pc:docMk/>
            <pc:sldMk cId="1950441798" sldId="273"/>
            <ac:spMk id="2" creationId="{3527A01B-DCE2-918B-ACD2-0CFB286F2E6A}"/>
          </ac:spMkLst>
        </pc:spChg>
      </pc:sldChg>
      <pc:sldChg chg="modSp mod">
        <pc:chgData name="Sommer Hermine" userId="daf6b0cdcefc8aa9" providerId="LiveId" clId="{75DA4802-D00F-48FB-8CDF-866F58647F47}" dt="2024-01-24T16:41:59.489" v="632" actId="20577"/>
        <pc:sldMkLst>
          <pc:docMk/>
          <pc:sldMk cId="1376208567" sldId="274"/>
        </pc:sldMkLst>
        <pc:spChg chg="mod">
          <ac:chgData name="Sommer Hermine" userId="daf6b0cdcefc8aa9" providerId="LiveId" clId="{75DA4802-D00F-48FB-8CDF-866F58647F47}" dt="2024-01-24T16:40:42.517" v="415" actId="20577"/>
          <ac:spMkLst>
            <pc:docMk/>
            <pc:sldMk cId="1376208567" sldId="274"/>
            <ac:spMk id="4" creationId="{AD5D9CEE-01B8-4AE9-A212-47907A562271}"/>
          </ac:spMkLst>
        </pc:spChg>
        <pc:spChg chg="mod">
          <ac:chgData name="Sommer Hermine" userId="daf6b0cdcefc8aa9" providerId="LiveId" clId="{75DA4802-D00F-48FB-8CDF-866F58647F47}" dt="2024-01-24T16:41:59.489" v="632" actId="20577"/>
          <ac:spMkLst>
            <pc:docMk/>
            <pc:sldMk cId="1376208567" sldId="274"/>
            <ac:spMk id="5" creationId="{18D22453-C97C-4B4E-B5ED-F76E50B4D9A5}"/>
          </ac:spMkLst>
        </pc:spChg>
      </pc:sldChg>
      <pc:sldChg chg="modSp mod">
        <pc:chgData name="Sommer Hermine" userId="daf6b0cdcefc8aa9" providerId="LiveId" clId="{75DA4802-D00F-48FB-8CDF-866F58647F47}" dt="2024-01-24T16:43:34.696" v="796" actId="20577"/>
        <pc:sldMkLst>
          <pc:docMk/>
          <pc:sldMk cId="2574082654" sldId="275"/>
        </pc:sldMkLst>
        <pc:spChg chg="mod">
          <ac:chgData name="Sommer Hermine" userId="daf6b0cdcefc8aa9" providerId="LiveId" clId="{75DA4802-D00F-48FB-8CDF-866F58647F47}" dt="2024-01-24T16:42:31.033" v="648" actId="20577"/>
          <ac:spMkLst>
            <pc:docMk/>
            <pc:sldMk cId="2574082654" sldId="275"/>
            <ac:spMk id="4" creationId="{AD5D9CEE-01B8-4AE9-A212-47907A562271}"/>
          </ac:spMkLst>
        </pc:spChg>
        <pc:spChg chg="mod">
          <ac:chgData name="Sommer Hermine" userId="daf6b0cdcefc8aa9" providerId="LiveId" clId="{75DA4802-D00F-48FB-8CDF-866F58647F47}" dt="2024-01-24T16:43:34.696" v="796" actId="20577"/>
          <ac:spMkLst>
            <pc:docMk/>
            <pc:sldMk cId="2574082654" sldId="275"/>
            <ac:spMk id="5" creationId="{18D22453-C97C-4B4E-B5ED-F76E50B4D9A5}"/>
          </ac:spMkLst>
        </pc:spChg>
      </pc:sldChg>
      <pc:sldChg chg="modSp mod">
        <pc:chgData name="Sommer Hermine" userId="daf6b0cdcefc8aa9" providerId="LiveId" clId="{75DA4802-D00F-48FB-8CDF-866F58647F47}" dt="2024-01-24T16:46:09.633" v="1142" actId="20577"/>
        <pc:sldMkLst>
          <pc:docMk/>
          <pc:sldMk cId="3805766377" sldId="276"/>
        </pc:sldMkLst>
        <pc:spChg chg="mod">
          <ac:chgData name="Sommer Hermine" userId="daf6b0cdcefc8aa9" providerId="LiveId" clId="{75DA4802-D00F-48FB-8CDF-866F58647F47}" dt="2024-01-24T16:44:01.760" v="816" actId="20577"/>
          <ac:spMkLst>
            <pc:docMk/>
            <pc:sldMk cId="3805766377" sldId="276"/>
            <ac:spMk id="4" creationId="{AD5D9CEE-01B8-4AE9-A212-47907A562271}"/>
          </ac:spMkLst>
        </pc:spChg>
        <pc:spChg chg="mod">
          <ac:chgData name="Sommer Hermine" userId="daf6b0cdcefc8aa9" providerId="LiveId" clId="{75DA4802-D00F-48FB-8CDF-866F58647F47}" dt="2024-01-24T16:46:09.633" v="1142" actId="20577"/>
          <ac:spMkLst>
            <pc:docMk/>
            <pc:sldMk cId="3805766377" sldId="276"/>
            <ac:spMk id="5" creationId="{18D22453-C97C-4B4E-B5ED-F76E50B4D9A5}"/>
          </ac:spMkLst>
        </pc:spChg>
      </pc:sldChg>
      <pc:sldChg chg="del">
        <pc:chgData name="Sommer Hermine" userId="daf6b0cdcefc8aa9" providerId="LiveId" clId="{75DA4802-D00F-48FB-8CDF-866F58647F47}" dt="2024-01-24T16:46:15.566" v="1143" actId="47"/>
        <pc:sldMkLst>
          <pc:docMk/>
          <pc:sldMk cId="1676137191" sldId="277"/>
        </pc:sldMkLst>
      </pc:sldChg>
      <pc:sldChg chg="del">
        <pc:chgData name="Sommer Hermine" userId="daf6b0cdcefc8aa9" providerId="LiveId" clId="{75DA4802-D00F-48FB-8CDF-866F58647F47}" dt="2024-01-24T16:46:18.364" v="1144" actId="47"/>
        <pc:sldMkLst>
          <pc:docMk/>
          <pc:sldMk cId="2426825228" sldId="278"/>
        </pc:sldMkLst>
      </pc:sldChg>
      <pc:sldChg chg="del">
        <pc:chgData name="Sommer Hermine" userId="daf6b0cdcefc8aa9" providerId="LiveId" clId="{75DA4802-D00F-48FB-8CDF-866F58647F47}" dt="2024-01-24T16:46:23.650" v="1145" actId="47"/>
        <pc:sldMkLst>
          <pc:docMk/>
          <pc:sldMk cId="2482621890"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16.09.2024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26 </a:t>
            </a:r>
            <a:r>
              <a:rPr lang="de-DE" sz="3600" dirty="0"/>
              <a:t>Jüngerschaft</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22,37-39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Jesus sprach zu ihm: »Du sollst den Herrn, deinen Gott, lieben mit deinem ganzen Herzen und mit deiner ganzen Seele und mit deinem ganzen Denken«. Das ist das erste und größte Gebot. Und das zweite ist ihm vergleichbar: »Du sollst deinen Nächsten lieben wie dich selbst«.</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Joh</a:t>
            </a:r>
            <a:r>
              <a:rPr lang="de-CH" dirty="0"/>
              <a:t> 13,34.35</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Ein neues Gebot gebe ich euch, dass ihr einander lieben sollt, damit, wie ich euch geliebt habe, auch ihr einander liebt. Daran wird jedermann erkennen, dass ihr meine Jünger seid, wenn ihr Liebe untereinander habt. </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 </a:t>
            </a:r>
            <a:r>
              <a:rPr lang="de-CH" dirty="0" err="1"/>
              <a:t>Lk</a:t>
            </a:r>
            <a:r>
              <a:rPr lang="de-CH" dirty="0"/>
              <a:t> 9,23</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Er sprach aber zu allen: Wenn jemand mir nachkommen will, so verleugne er sich selbst und nehme sein Kreuz auf sich täglich und folge mir nach. </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28,19.20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So geht nun hin und macht zu Jüngern alle Völker, und tauft sie auf den Namen des Vaters und des Sohnes und des Heiligen Geistes und lehrt sie alles halten, was ich euch befohlen habe. Und siehe, ich bin bei euch alle Tage bis an das Ende der Weltzeit! Amen. </a:t>
            </a:r>
            <a:endParaRPr lang="de-CH" dirty="0"/>
          </a:p>
        </p:txBody>
      </p:sp>
    </p:spTree>
    <p:extLst>
      <p:ext uri="{BB962C8B-B14F-4D97-AF65-F5344CB8AC3E}">
        <p14:creationId xmlns:p14="http://schemas.microsoft.com/office/powerpoint/2010/main" val="380576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DE" sz="4800" dirty="0"/>
              <a:t>Als Jünger Jesu wollen wir Ihm möglichst ähnlich werden, erleben Segen und Prüfungen, werden aber von der Hoffnung getragen. Wir laden anderen ein, ebenfalls Jesus nachzufolgen. </a:t>
            </a:r>
            <a:endParaRPr lang="de-CH" sz="4800" dirty="0"/>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240</Words>
  <Application>Microsoft Office PowerPoint</Application>
  <PresentationFormat>Breitbild</PresentationFormat>
  <Paragraphs>12</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Calibri Light</vt:lpstr>
      <vt:lpstr>Office</vt:lpstr>
      <vt:lpstr>26 Jüngerschaft</vt:lpstr>
      <vt:lpstr>Mt 22,37-39  </vt:lpstr>
      <vt:lpstr>Joh 13,34.35</vt:lpstr>
      <vt:lpstr> Lk 9,23</vt:lpstr>
      <vt:lpstr>Mt 28,19.20  </vt:lpstr>
      <vt:lpstr>Als Jünger Jesu wollen wir Ihm möglichst ähnlich werden, erleben Segen und Prüfungen, werden aber von der Hoffnung getragen. Wir laden anderen ein, ebenfalls Jesus nachzufolgen.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46</cp:revision>
  <dcterms:created xsi:type="dcterms:W3CDTF">2023-10-08T20:18:45Z</dcterms:created>
  <dcterms:modified xsi:type="dcterms:W3CDTF">2024-09-16T12:17:48Z</dcterms:modified>
</cp:coreProperties>
</file>