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3" r:id="rId3"/>
    <p:sldId id="274" r:id="rId4"/>
    <p:sldId id="275" r:id="rId5"/>
    <p:sldId id="276" r:id="rId6"/>
    <p:sldId id="277" r:id="rId7"/>
    <p:sldId id="278" r:id="rId8"/>
    <p:sldId id="279" r:id="rId9"/>
    <p:sldId id="273"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60" y="161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476AF938-40FD-4541-A802-C62922482964}"/>
    <pc:docChg chg="custSel delSld modSld">
      <pc:chgData name="Sommer Hermine" userId="daf6b0cdcefc8aa9" providerId="LiveId" clId="{476AF938-40FD-4541-A802-C62922482964}" dt="2024-01-24T16:36:10.086" v="1711" actId="20577"/>
      <pc:docMkLst>
        <pc:docMk/>
      </pc:docMkLst>
      <pc:sldChg chg="modSp mod">
        <pc:chgData name="Sommer Hermine" userId="daf6b0cdcefc8aa9" providerId="LiveId" clId="{476AF938-40FD-4541-A802-C62922482964}" dt="2024-01-24T16:24:00.072" v="62" actId="6549"/>
        <pc:sldMkLst>
          <pc:docMk/>
          <pc:sldMk cId="2061048784" sldId="256"/>
        </pc:sldMkLst>
        <pc:spChg chg="mod">
          <ac:chgData name="Sommer Hermine" userId="daf6b0cdcefc8aa9" providerId="LiveId" clId="{476AF938-40FD-4541-A802-C62922482964}" dt="2024-01-24T16:24:00.072" v="62" actId="6549"/>
          <ac:spMkLst>
            <pc:docMk/>
            <pc:sldMk cId="2061048784" sldId="256"/>
            <ac:spMk id="2" creationId="{EC773745-FF07-4956-B9EC-A20DA9474B4B}"/>
          </ac:spMkLst>
        </pc:spChg>
      </pc:sldChg>
      <pc:sldChg chg="modSp mod">
        <pc:chgData name="Sommer Hermine" userId="daf6b0cdcefc8aa9" providerId="LiveId" clId="{476AF938-40FD-4541-A802-C62922482964}" dt="2024-01-24T16:24:27.289" v="130" actId="20577"/>
        <pc:sldMkLst>
          <pc:docMk/>
          <pc:sldMk cId="1391127904" sldId="262"/>
        </pc:sldMkLst>
        <pc:spChg chg="mod">
          <ac:chgData name="Sommer Hermine" userId="daf6b0cdcefc8aa9" providerId="LiveId" clId="{476AF938-40FD-4541-A802-C62922482964}" dt="2024-01-24T16:24:27.289" v="130" actId="20577"/>
          <ac:spMkLst>
            <pc:docMk/>
            <pc:sldMk cId="1391127904" sldId="262"/>
            <ac:spMk id="2" creationId="{922B74E4-495F-4D29-BCD6-7F87BE8F00B6}"/>
          </ac:spMkLst>
        </pc:spChg>
      </pc:sldChg>
      <pc:sldChg chg="modSp mod">
        <pc:chgData name="Sommer Hermine" userId="daf6b0cdcefc8aa9" providerId="LiveId" clId="{476AF938-40FD-4541-A802-C62922482964}" dt="2024-01-24T16:26:05.601" v="297" actId="20577"/>
        <pc:sldMkLst>
          <pc:docMk/>
          <pc:sldMk cId="3806722415" sldId="263"/>
        </pc:sldMkLst>
        <pc:spChg chg="mod">
          <ac:chgData name="Sommer Hermine" userId="daf6b0cdcefc8aa9" providerId="LiveId" clId="{476AF938-40FD-4541-A802-C62922482964}" dt="2024-01-24T16:24:56.923" v="146" actId="20577"/>
          <ac:spMkLst>
            <pc:docMk/>
            <pc:sldMk cId="3806722415" sldId="263"/>
            <ac:spMk id="4" creationId="{AD5D9CEE-01B8-4AE9-A212-47907A562271}"/>
          </ac:spMkLst>
        </pc:spChg>
        <pc:spChg chg="mod">
          <ac:chgData name="Sommer Hermine" userId="daf6b0cdcefc8aa9" providerId="LiveId" clId="{476AF938-40FD-4541-A802-C62922482964}" dt="2024-01-24T16:26:05.601" v="297" actId="20577"/>
          <ac:spMkLst>
            <pc:docMk/>
            <pc:sldMk cId="3806722415" sldId="263"/>
            <ac:spMk id="5" creationId="{18D22453-C97C-4B4E-B5ED-F76E50B4D9A5}"/>
          </ac:spMkLst>
        </pc:spChg>
      </pc:sldChg>
      <pc:sldChg chg="modSp mod">
        <pc:chgData name="Sommer Hermine" userId="daf6b0cdcefc8aa9" providerId="LiveId" clId="{476AF938-40FD-4541-A802-C62922482964}" dt="2024-01-24T16:36:10.086" v="1711" actId="20577"/>
        <pc:sldMkLst>
          <pc:docMk/>
          <pc:sldMk cId="1950441798" sldId="273"/>
        </pc:sldMkLst>
        <pc:spChg chg="mod">
          <ac:chgData name="Sommer Hermine" userId="daf6b0cdcefc8aa9" providerId="LiveId" clId="{476AF938-40FD-4541-A802-C62922482964}" dt="2024-01-24T16:36:10.086" v="1711" actId="20577"/>
          <ac:spMkLst>
            <pc:docMk/>
            <pc:sldMk cId="1950441798" sldId="273"/>
            <ac:spMk id="2" creationId="{3527A01B-DCE2-918B-ACD2-0CFB286F2E6A}"/>
          </ac:spMkLst>
        </pc:spChg>
      </pc:sldChg>
      <pc:sldChg chg="modSp mod">
        <pc:chgData name="Sommer Hermine" userId="daf6b0cdcefc8aa9" providerId="LiveId" clId="{476AF938-40FD-4541-A802-C62922482964}" dt="2024-01-24T16:27:21.584" v="446" actId="20577"/>
        <pc:sldMkLst>
          <pc:docMk/>
          <pc:sldMk cId="1376208567" sldId="274"/>
        </pc:sldMkLst>
        <pc:spChg chg="mod">
          <ac:chgData name="Sommer Hermine" userId="daf6b0cdcefc8aa9" providerId="LiveId" clId="{476AF938-40FD-4541-A802-C62922482964}" dt="2024-01-24T16:26:21.819" v="315" actId="20577"/>
          <ac:spMkLst>
            <pc:docMk/>
            <pc:sldMk cId="1376208567" sldId="274"/>
            <ac:spMk id="4" creationId="{AD5D9CEE-01B8-4AE9-A212-47907A562271}"/>
          </ac:spMkLst>
        </pc:spChg>
        <pc:spChg chg="mod">
          <ac:chgData name="Sommer Hermine" userId="daf6b0cdcefc8aa9" providerId="LiveId" clId="{476AF938-40FD-4541-A802-C62922482964}" dt="2024-01-24T16:27:21.584" v="446" actId="20577"/>
          <ac:spMkLst>
            <pc:docMk/>
            <pc:sldMk cId="1376208567" sldId="274"/>
            <ac:spMk id="5" creationId="{18D22453-C97C-4B4E-B5ED-F76E50B4D9A5}"/>
          </ac:spMkLst>
        </pc:spChg>
      </pc:sldChg>
      <pc:sldChg chg="modSp mod">
        <pc:chgData name="Sommer Hermine" userId="daf6b0cdcefc8aa9" providerId="LiveId" clId="{476AF938-40FD-4541-A802-C62922482964}" dt="2024-01-24T16:28:59.556" v="645" actId="20577"/>
        <pc:sldMkLst>
          <pc:docMk/>
          <pc:sldMk cId="2574082654" sldId="275"/>
        </pc:sldMkLst>
        <pc:spChg chg="mod">
          <ac:chgData name="Sommer Hermine" userId="daf6b0cdcefc8aa9" providerId="LiveId" clId="{476AF938-40FD-4541-A802-C62922482964}" dt="2024-01-24T16:27:44.139" v="465" actId="20577"/>
          <ac:spMkLst>
            <pc:docMk/>
            <pc:sldMk cId="2574082654" sldId="275"/>
            <ac:spMk id="4" creationId="{AD5D9CEE-01B8-4AE9-A212-47907A562271}"/>
          </ac:spMkLst>
        </pc:spChg>
        <pc:spChg chg="mod">
          <ac:chgData name="Sommer Hermine" userId="daf6b0cdcefc8aa9" providerId="LiveId" clId="{476AF938-40FD-4541-A802-C62922482964}" dt="2024-01-24T16:28:59.556" v="645" actId="20577"/>
          <ac:spMkLst>
            <pc:docMk/>
            <pc:sldMk cId="2574082654" sldId="275"/>
            <ac:spMk id="5" creationId="{18D22453-C97C-4B4E-B5ED-F76E50B4D9A5}"/>
          </ac:spMkLst>
        </pc:spChg>
      </pc:sldChg>
      <pc:sldChg chg="modSp mod">
        <pc:chgData name="Sommer Hermine" userId="daf6b0cdcefc8aa9" providerId="LiveId" clId="{476AF938-40FD-4541-A802-C62922482964}" dt="2024-01-24T16:31:25.823" v="1004" actId="20577"/>
        <pc:sldMkLst>
          <pc:docMk/>
          <pc:sldMk cId="3805766377" sldId="276"/>
        </pc:sldMkLst>
        <pc:spChg chg="mod">
          <ac:chgData name="Sommer Hermine" userId="daf6b0cdcefc8aa9" providerId="LiveId" clId="{476AF938-40FD-4541-A802-C62922482964}" dt="2024-01-24T16:29:27.911" v="666" actId="20577"/>
          <ac:spMkLst>
            <pc:docMk/>
            <pc:sldMk cId="3805766377" sldId="276"/>
            <ac:spMk id="4" creationId="{AD5D9CEE-01B8-4AE9-A212-47907A562271}"/>
          </ac:spMkLst>
        </pc:spChg>
        <pc:spChg chg="mod">
          <ac:chgData name="Sommer Hermine" userId="daf6b0cdcefc8aa9" providerId="LiveId" clId="{476AF938-40FD-4541-A802-C62922482964}" dt="2024-01-24T16:31:25.823" v="1004" actId="20577"/>
          <ac:spMkLst>
            <pc:docMk/>
            <pc:sldMk cId="3805766377" sldId="276"/>
            <ac:spMk id="5" creationId="{18D22453-C97C-4B4E-B5ED-F76E50B4D9A5}"/>
          </ac:spMkLst>
        </pc:spChg>
      </pc:sldChg>
      <pc:sldChg chg="modSp mod">
        <pc:chgData name="Sommer Hermine" userId="daf6b0cdcefc8aa9" providerId="LiveId" clId="{476AF938-40FD-4541-A802-C62922482964}" dt="2024-01-24T16:33:12.281" v="1221" actId="20577"/>
        <pc:sldMkLst>
          <pc:docMk/>
          <pc:sldMk cId="1676137191" sldId="277"/>
        </pc:sldMkLst>
        <pc:spChg chg="mod">
          <ac:chgData name="Sommer Hermine" userId="daf6b0cdcefc8aa9" providerId="LiveId" clId="{476AF938-40FD-4541-A802-C62922482964}" dt="2024-01-24T16:31:51.912" v="1023" actId="20577"/>
          <ac:spMkLst>
            <pc:docMk/>
            <pc:sldMk cId="1676137191" sldId="277"/>
            <ac:spMk id="4" creationId="{AD5D9CEE-01B8-4AE9-A212-47907A562271}"/>
          </ac:spMkLst>
        </pc:spChg>
        <pc:spChg chg="mod">
          <ac:chgData name="Sommer Hermine" userId="daf6b0cdcefc8aa9" providerId="LiveId" clId="{476AF938-40FD-4541-A802-C62922482964}" dt="2024-01-24T16:33:12.281" v="1221" actId="20577"/>
          <ac:spMkLst>
            <pc:docMk/>
            <pc:sldMk cId="1676137191" sldId="277"/>
            <ac:spMk id="5" creationId="{18D22453-C97C-4B4E-B5ED-F76E50B4D9A5}"/>
          </ac:spMkLst>
        </pc:spChg>
      </pc:sldChg>
      <pc:sldChg chg="modSp mod">
        <pc:chgData name="Sommer Hermine" userId="daf6b0cdcefc8aa9" providerId="LiveId" clId="{476AF938-40FD-4541-A802-C62922482964}" dt="2024-01-24T16:35:03.295" v="1467" actId="20577"/>
        <pc:sldMkLst>
          <pc:docMk/>
          <pc:sldMk cId="2426825228" sldId="278"/>
        </pc:sldMkLst>
        <pc:spChg chg="mod">
          <ac:chgData name="Sommer Hermine" userId="daf6b0cdcefc8aa9" providerId="LiveId" clId="{476AF938-40FD-4541-A802-C62922482964}" dt="2024-01-24T16:33:44.324" v="1240" actId="20577"/>
          <ac:spMkLst>
            <pc:docMk/>
            <pc:sldMk cId="2426825228" sldId="278"/>
            <ac:spMk id="4" creationId="{AD5D9CEE-01B8-4AE9-A212-47907A562271}"/>
          </ac:spMkLst>
        </pc:spChg>
        <pc:spChg chg="mod">
          <ac:chgData name="Sommer Hermine" userId="daf6b0cdcefc8aa9" providerId="LiveId" clId="{476AF938-40FD-4541-A802-C62922482964}" dt="2024-01-24T16:35:03.295" v="1467" actId="20577"/>
          <ac:spMkLst>
            <pc:docMk/>
            <pc:sldMk cId="2426825228" sldId="278"/>
            <ac:spMk id="5" creationId="{18D22453-C97C-4B4E-B5ED-F76E50B4D9A5}"/>
          </ac:spMkLst>
        </pc:spChg>
      </pc:sldChg>
      <pc:sldChg chg="del">
        <pc:chgData name="Sommer Hermine" userId="daf6b0cdcefc8aa9" providerId="LiveId" clId="{476AF938-40FD-4541-A802-C62922482964}" dt="2024-01-24T16:35:13.457" v="1468" actId="47"/>
        <pc:sldMkLst>
          <pc:docMk/>
          <pc:sldMk cId="2482621890"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16.09.2024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16.09.2024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16.09.2024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25 </a:t>
            </a:r>
            <a:r>
              <a:rPr lang="de-DE" sz="3600" dirty="0"/>
              <a:t>Zustand der Toten, Spiritismus</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1 Mo 2,7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Da bildete Gott der HERR den Menschen, Staub von der Erde, und blies den Odem des Lebens in seine Nase, und so wurde der Mensch eine lebendige Seele.</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Rö</a:t>
            </a:r>
            <a:r>
              <a:rPr lang="de-CH" dirty="0"/>
              <a:t> 6,23</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Denn der Lohn der Sünde ist der Tod; aber die Gnadengabe Gottes ist das ewige Leben in Christus Jesus, unserem Herrn.</a:t>
            </a:r>
            <a:endParaRPr lang="de-CH" dirty="0"/>
          </a:p>
        </p:txBody>
      </p:sp>
    </p:spTree>
    <p:extLst>
      <p:ext uri="{BB962C8B-B14F-4D97-AF65-F5344CB8AC3E}">
        <p14:creationId xmlns:p14="http://schemas.microsoft.com/office/powerpoint/2010/main" val="1376208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Hiob 14,12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So legt sich auch der Mensch nieder und steht nicht wieder auf; bis die Himmel nicht mehr sind, regen sie sich nicht und werden nicht aufgeweckt aus ihrem Schlaf. </a:t>
            </a:r>
            <a:endParaRPr lang="de-CH" dirty="0"/>
          </a:p>
        </p:txBody>
      </p:sp>
    </p:spTree>
    <p:extLst>
      <p:ext uri="{BB962C8B-B14F-4D97-AF65-F5344CB8AC3E}">
        <p14:creationId xmlns:p14="http://schemas.microsoft.com/office/powerpoint/2010/main" val="257408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Pred</a:t>
            </a:r>
            <a:r>
              <a:rPr lang="de-CH" dirty="0"/>
              <a:t> 9,5.6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92500"/>
          </a:bodyPr>
          <a:lstStyle/>
          <a:p>
            <a:r>
              <a:rPr lang="de-DE" dirty="0"/>
              <a:t>Denn die Lebendigen wissen, dass sie sterben müssen; aber die Toten wissen gar nichts, und es wird ihnen auch keine Belohnung mehr zuteil; denn man denkt nicht mehr an sie. Ihre Liebe und ihr Hass wie auch ihr Eifer sind längst vergangen, und sie haben auf ewig keinen Anteil mehr an allem, was unter der Sonne geschieht.</a:t>
            </a:r>
            <a:endParaRPr lang="de-CH" dirty="0"/>
          </a:p>
        </p:txBody>
      </p:sp>
    </p:spTree>
    <p:extLst>
      <p:ext uri="{BB962C8B-B14F-4D97-AF65-F5344CB8AC3E}">
        <p14:creationId xmlns:p14="http://schemas.microsoft.com/office/powerpoint/2010/main" val="3805766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Pred</a:t>
            </a:r>
            <a:r>
              <a:rPr lang="de-CH" dirty="0"/>
              <a:t> 9,10</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Alles, was deine Hand zu tun vorfindet, das tue mit deiner ganzen Kraft; denn im Totenreich, in das du gehst, gibt es kein Wirken mehr und kein Planen, keine Wissenschaft und keine Weisheit!</a:t>
            </a:r>
            <a:endParaRPr lang="de-CH" dirty="0"/>
          </a:p>
        </p:txBody>
      </p:sp>
    </p:spTree>
    <p:extLst>
      <p:ext uri="{BB962C8B-B14F-4D97-AF65-F5344CB8AC3E}">
        <p14:creationId xmlns:p14="http://schemas.microsoft.com/office/powerpoint/2010/main" val="1676137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3 Mo 20,6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Auch wenn sich eine Seele zu den Geisterbefragern und Wahrsagern wendet, um ihnen </a:t>
            </a:r>
            <a:r>
              <a:rPr lang="de-DE" dirty="0" err="1"/>
              <a:t>nachzuhuren</a:t>
            </a:r>
            <a:r>
              <a:rPr lang="de-DE" dirty="0"/>
              <a:t>, so will ich mein Angesicht gegen diese Seele richten und sie ausrotten aus der Mitte ihres Volkes. </a:t>
            </a:r>
            <a:endParaRPr lang="de-CH" dirty="0"/>
          </a:p>
        </p:txBody>
      </p:sp>
    </p:spTree>
    <p:extLst>
      <p:ext uri="{BB962C8B-B14F-4D97-AF65-F5344CB8AC3E}">
        <p14:creationId xmlns:p14="http://schemas.microsoft.com/office/powerpoint/2010/main" val="2426825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2AA445-BC45-4FB2-B6AB-E388BF144129}"/>
              </a:ext>
            </a:extLst>
          </p:cNvPr>
          <p:cNvSpPr>
            <a:spLocks noGrp="1"/>
          </p:cNvSpPr>
          <p:nvPr>
            <p:ph type="title"/>
          </p:nvPr>
        </p:nvSpPr>
        <p:spPr/>
        <p:txBody>
          <a:bodyPr/>
          <a:lstStyle/>
          <a:p>
            <a:r>
              <a:rPr lang="de-DE" dirty="0"/>
              <a:t>Jak 4,7</a:t>
            </a:r>
            <a:endParaRPr lang="de-CH" dirty="0"/>
          </a:p>
        </p:txBody>
      </p:sp>
      <p:sp>
        <p:nvSpPr>
          <p:cNvPr id="3" name="Inhaltsplatzhalter 2">
            <a:extLst>
              <a:ext uri="{FF2B5EF4-FFF2-40B4-BE49-F238E27FC236}">
                <a16:creationId xmlns:a16="http://schemas.microsoft.com/office/drawing/2014/main" id="{45F2A302-984D-47D9-93D4-1A7A676AB7C0}"/>
              </a:ext>
            </a:extLst>
          </p:cNvPr>
          <p:cNvSpPr>
            <a:spLocks noGrp="1"/>
          </p:cNvSpPr>
          <p:nvPr>
            <p:ph idx="1"/>
          </p:nvPr>
        </p:nvSpPr>
        <p:spPr/>
        <p:txBody>
          <a:bodyPr/>
          <a:lstStyle/>
          <a:p>
            <a:r>
              <a:rPr lang="de-DE" dirty="0"/>
              <a:t>So unterwerft euch nun Gott! Widersteht dem Teufel, so flieht er von euch; </a:t>
            </a:r>
            <a:endParaRPr lang="de-CH" dirty="0"/>
          </a:p>
        </p:txBody>
      </p:sp>
    </p:spTree>
    <p:extLst>
      <p:ext uri="{BB962C8B-B14F-4D97-AF65-F5344CB8AC3E}">
        <p14:creationId xmlns:p14="http://schemas.microsoft.com/office/powerpoint/2010/main" val="3345230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Autofit/>
          </a:bodyPr>
          <a:lstStyle/>
          <a:p>
            <a:r>
              <a:rPr lang="de-DE" sz="4800" dirty="0"/>
              <a:t>Als Folge der Sünde sterben wir. Im Tod ist kein Leben. Den Kontakt mit den dunklen Mächten hat Gott ausdrücklich verboten. In Christus haben wir Befreiung und ewiges Leben.</a:t>
            </a:r>
            <a:endParaRPr lang="de-CH" sz="4800" dirty="0"/>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314</Words>
  <Application>Microsoft Office PowerPoint</Application>
  <PresentationFormat>Breitbild</PresentationFormat>
  <Paragraphs>18</Paragraphs>
  <Slides>9</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vt:i4>
      </vt:variant>
    </vt:vector>
  </HeadingPairs>
  <TitlesOfParts>
    <vt:vector size="13" baseType="lpstr">
      <vt:lpstr>Arial</vt:lpstr>
      <vt:lpstr>Calibri</vt:lpstr>
      <vt:lpstr>Calibri Light</vt:lpstr>
      <vt:lpstr>Office</vt:lpstr>
      <vt:lpstr>25 Zustand der Toten, Spiritismus</vt:lpstr>
      <vt:lpstr>1 Mo 2,7  </vt:lpstr>
      <vt:lpstr>Rö 6,23</vt:lpstr>
      <vt:lpstr>Hiob 14,12 </vt:lpstr>
      <vt:lpstr>Pred 9,5.6  </vt:lpstr>
      <vt:lpstr>Pred 9,10</vt:lpstr>
      <vt:lpstr>3 Mo 20,6  </vt:lpstr>
      <vt:lpstr>Jak 4,7</vt:lpstr>
      <vt:lpstr>Als Folge der Sünde sterben wir. Im Tod ist kein Leben. Den Kontakt mit den dunklen Mächten hat Gott ausdrücklich verboten. In Christus haben wir Befreiung und ewiges Leben.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47</cp:revision>
  <dcterms:created xsi:type="dcterms:W3CDTF">2023-10-08T20:18:45Z</dcterms:created>
  <dcterms:modified xsi:type="dcterms:W3CDTF">2024-09-16T12:15:13Z</dcterms:modified>
</cp:coreProperties>
</file>