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74" r:id="rId4"/>
    <p:sldId id="275" r:id="rId5"/>
    <p:sldId id="276" r:id="rId6"/>
    <p:sldId id="277" r:id="rId7"/>
    <p:sldId id="278" r:id="rId8"/>
    <p:sldId id="279" r:id="rId9"/>
    <p:sldId id="273"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B7690-EE1A-42FD-A7AB-2F77CC897AA4}" v="3" dt="2024-01-24T16:12:29.57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02" y="1230"/>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2D2B7690-EE1A-42FD-A7AB-2F77CC897AA4}"/>
    <pc:docChg chg="custSel addSld modSld">
      <pc:chgData name="Sommer Hermine" userId="daf6b0cdcefc8aa9" providerId="LiveId" clId="{2D2B7690-EE1A-42FD-A7AB-2F77CC897AA4}" dt="2024-01-24T16:21:08.521" v="1779" actId="20577"/>
      <pc:docMkLst>
        <pc:docMk/>
      </pc:docMkLst>
      <pc:sldChg chg="modSp mod">
        <pc:chgData name="Sommer Hermine" userId="daf6b0cdcefc8aa9" providerId="LiveId" clId="{2D2B7690-EE1A-42FD-A7AB-2F77CC897AA4}" dt="2024-01-24T16:07:07.444" v="79" actId="20577"/>
        <pc:sldMkLst>
          <pc:docMk/>
          <pc:sldMk cId="2061048784" sldId="256"/>
        </pc:sldMkLst>
        <pc:spChg chg="mod">
          <ac:chgData name="Sommer Hermine" userId="daf6b0cdcefc8aa9" providerId="LiveId" clId="{2D2B7690-EE1A-42FD-A7AB-2F77CC897AA4}" dt="2024-01-24T16:07:07.444" v="79" actId="20577"/>
          <ac:spMkLst>
            <pc:docMk/>
            <pc:sldMk cId="2061048784" sldId="256"/>
            <ac:spMk id="2" creationId="{EC773745-FF07-4956-B9EC-A20DA9474B4B}"/>
          </ac:spMkLst>
        </pc:spChg>
      </pc:sldChg>
      <pc:sldChg chg="modSp mod">
        <pc:chgData name="Sommer Hermine" userId="daf6b0cdcefc8aa9" providerId="LiveId" clId="{2D2B7690-EE1A-42FD-A7AB-2F77CC897AA4}" dt="2024-01-24T16:07:25.823" v="159" actId="20577"/>
        <pc:sldMkLst>
          <pc:docMk/>
          <pc:sldMk cId="1391127904" sldId="262"/>
        </pc:sldMkLst>
        <pc:spChg chg="mod">
          <ac:chgData name="Sommer Hermine" userId="daf6b0cdcefc8aa9" providerId="LiveId" clId="{2D2B7690-EE1A-42FD-A7AB-2F77CC897AA4}" dt="2024-01-24T16:07:25.823" v="159" actId="20577"/>
          <ac:spMkLst>
            <pc:docMk/>
            <pc:sldMk cId="1391127904" sldId="262"/>
            <ac:spMk id="2" creationId="{922B74E4-495F-4D29-BCD6-7F87BE8F00B6}"/>
          </ac:spMkLst>
        </pc:spChg>
      </pc:sldChg>
      <pc:sldChg chg="modSp mod">
        <pc:chgData name="Sommer Hermine" userId="daf6b0cdcefc8aa9" providerId="LiveId" clId="{2D2B7690-EE1A-42FD-A7AB-2F77CC897AA4}" dt="2024-01-24T16:08:14.163" v="276" actId="20577"/>
        <pc:sldMkLst>
          <pc:docMk/>
          <pc:sldMk cId="3806722415" sldId="263"/>
        </pc:sldMkLst>
        <pc:spChg chg="mod">
          <ac:chgData name="Sommer Hermine" userId="daf6b0cdcefc8aa9" providerId="LiveId" clId="{2D2B7690-EE1A-42FD-A7AB-2F77CC897AA4}" dt="2024-01-24T16:07:36.818" v="167" actId="20577"/>
          <ac:spMkLst>
            <pc:docMk/>
            <pc:sldMk cId="3806722415" sldId="263"/>
            <ac:spMk id="4" creationId="{AD5D9CEE-01B8-4AE9-A212-47907A562271}"/>
          </ac:spMkLst>
        </pc:spChg>
        <pc:spChg chg="mod">
          <ac:chgData name="Sommer Hermine" userId="daf6b0cdcefc8aa9" providerId="LiveId" clId="{2D2B7690-EE1A-42FD-A7AB-2F77CC897AA4}" dt="2024-01-24T16:08:14.163" v="276" actId="20577"/>
          <ac:spMkLst>
            <pc:docMk/>
            <pc:sldMk cId="3806722415" sldId="263"/>
            <ac:spMk id="5" creationId="{18D22453-C97C-4B4E-B5ED-F76E50B4D9A5}"/>
          </ac:spMkLst>
        </pc:spChg>
      </pc:sldChg>
      <pc:sldChg chg="modSp mod">
        <pc:chgData name="Sommer Hermine" userId="daf6b0cdcefc8aa9" providerId="LiveId" clId="{2D2B7690-EE1A-42FD-A7AB-2F77CC897AA4}" dt="2024-01-24T16:21:08.521" v="1779" actId="20577"/>
        <pc:sldMkLst>
          <pc:docMk/>
          <pc:sldMk cId="1950441798" sldId="273"/>
        </pc:sldMkLst>
        <pc:spChg chg="mod">
          <ac:chgData name="Sommer Hermine" userId="daf6b0cdcefc8aa9" providerId="LiveId" clId="{2D2B7690-EE1A-42FD-A7AB-2F77CC897AA4}" dt="2024-01-24T16:21:08.521" v="1779" actId="20577"/>
          <ac:spMkLst>
            <pc:docMk/>
            <pc:sldMk cId="1950441798" sldId="273"/>
            <ac:spMk id="2" creationId="{3527A01B-DCE2-918B-ACD2-0CFB286F2E6A}"/>
          </ac:spMkLst>
        </pc:spChg>
      </pc:sldChg>
      <pc:sldChg chg="modSp mod">
        <pc:chgData name="Sommer Hermine" userId="daf6b0cdcefc8aa9" providerId="LiveId" clId="{2D2B7690-EE1A-42FD-A7AB-2F77CC897AA4}" dt="2024-01-24T16:10:38.440" v="552" actId="20577"/>
        <pc:sldMkLst>
          <pc:docMk/>
          <pc:sldMk cId="1376208567" sldId="274"/>
        </pc:sldMkLst>
        <pc:spChg chg="mod">
          <ac:chgData name="Sommer Hermine" userId="daf6b0cdcefc8aa9" providerId="LiveId" clId="{2D2B7690-EE1A-42FD-A7AB-2F77CC897AA4}" dt="2024-01-24T16:09:04.190" v="306" actId="20577"/>
          <ac:spMkLst>
            <pc:docMk/>
            <pc:sldMk cId="1376208567" sldId="274"/>
            <ac:spMk id="4" creationId="{AD5D9CEE-01B8-4AE9-A212-47907A562271}"/>
          </ac:spMkLst>
        </pc:spChg>
        <pc:spChg chg="mod">
          <ac:chgData name="Sommer Hermine" userId="daf6b0cdcefc8aa9" providerId="LiveId" clId="{2D2B7690-EE1A-42FD-A7AB-2F77CC897AA4}" dt="2024-01-24T16:10:38.440" v="552" actId="20577"/>
          <ac:spMkLst>
            <pc:docMk/>
            <pc:sldMk cId="1376208567" sldId="274"/>
            <ac:spMk id="5" creationId="{18D22453-C97C-4B4E-B5ED-F76E50B4D9A5}"/>
          </ac:spMkLst>
        </pc:spChg>
      </pc:sldChg>
      <pc:sldChg chg="modSp mod">
        <pc:chgData name="Sommer Hermine" userId="daf6b0cdcefc8aa9" providerId="LiveId" clId="{2D2B7690-EE1A-42FD-A7AB-2F77CC897AA4}" dt="2024-01-24T16:12:08.559" v="735" actId="20577"/>
        <pc:sldMkLst>
          <pc:docMk/>
          <pc:sldMk cId="2574082654" sldId="275"/>
        </pc:sldMkLst>
        <pc:spChg chg="mod">
          <ac:chgData name="Sommer Hermine" userId="daf6b0cdcefc8aa9" providerId="LiveId" clId="{2D2B7690-EE1A-42FD-A7AB-2F77CC897AA4}" dt="2024-01-24T16:11:00.789" v="568" actId="20577"/>
          <ac:spMkLst>
            <pc:docMk/>
            <pc:sldMk cId="2574082654" sldId="275"/>
            <ac:spMk id="4" creationId="{AD5D9CEE-01B8-4AE9-A212-47907A562271}"/>
          </ac:spMkLst>
        </pc:spChg>
        <pc:spChg chg="mod">
          <ac:chgData name="Sommer Hermine" userId="daf6b0cdcefc8aa9" providerId="LiveId" clId="{2D2B7690-EE1A-42FD-A7AB-2F77CC897AA4}" dt="2024-01-24T16:12:08.559" v="735" actId="20577"/>
          <ac:spMkLst>
            <pc:docMk/>
            <pc:sldMk cId="2574082654" sldId="275"/>
            <ac:spMk id="5" creationId="{18D22453-C97C-4B4E-B5ED-F76E50B4D9A5}"/>
          </ac:spMkLst>
        </pc:spChg>
      </pc:sldChg>
      <pc:sldChg chg="modSp mod">
        <pc:chgData name="Sommer Hermine" userId="daf6b0cdcefc8aa9" providerId="LiveId" clId="{2D2B7690-EE1A-42FD-A7AB-2F77CC897AA4}" dt="2024-01-24T16:15:22.308" v="1124" actId="20577"/>
        <pc:sldMkLst>
          <pc:docMk/>
          <pc:sldMk cId="3805766377" sldId="276"/>
        </pc:sldMkLst>
        <pc:spChg chg="mod">
          <ac:chgData name="Sommer Hermine" userId="daf6b0cdcefc8aa9" providerId="LiveId" clId="{2D2B7690-EE1A-42FD-A7AB-2F77CC897AA4}" dt="2024-01-24T16:12:59.592" v="757" actId="20577"/>
          <ac:spMkLst>
            <pc:docMk/>
            <pc:sldMk cId="3805766377" sldId="276"/>
            <ac:spMk id="4" creationId="{AD5D9CEE-01B8-4AE9-A212-47907A562271}"/>
          </ac:spMkLst>
        </pc:spChg>
        <pc:spChg chg="mod">
          <ac:chgData name="Sommer Hermine" userId="daf6b0cdcefc8aa9" providerId="LiveId" clId="{2D2B7690-EE1A-42FD-A7AB-2F77CC897AA4}" dt="2024-01-24T16:15:22.308" v="1124" actId="20577"/>
          <ac:spMkLst>
            <pc:docMk/>
            <pc:sldMk cId="3805766377" sldId="276"/>
            <ac:spMk id="5" creationId="{18D22453-C97C-4B4E-B5ED-F76E50B4D9A5}"/>
          </ac:spMkLst>
        </pc:spChg>
      </pc:sldChg>
      <pc:sldChg chg="modSp add mod">
        <pc:chgData name="Sommer Hermine" userId="daf6b0cdcefc8aa9" providerId="LiveId" clId="{2D2B7690-EE1A-42FD-A7AB-2F77CC897AA4}" dt="2024-01-24T16:17:45.388" v="1385" actId="20577"/>
        <pc:sldMkLst>
          <pc:docMk/>
          <pc:sldMk cId="1676137191" sldId="277"/>
        </pc:sldMkLst>
        <pc:spChg chg="mod">
          <ac:chgData name="Sommer Hermine" userId="daf6b0cdcefc8aa9" providerId="LiveId" clId="{2D2B7690-EE1A-42FD-A7AB-2F77CC897AA4}" dt="2024-01-24T16:15:51.101" v="1146" actId="20577"/>
          <ac:spMkLst>
            <pc:docMk/>
            <pc:sldMk cId="1676137191" sldId="277"/>
            <ac:spMk id="4" creationId="{AD5D9CEE-01B8-4AE9-A212-47907A562271}"/>
          </ac:spMkLst>
        </pc:spChg>
        <pc:spChg chg="mod">
          <ac:chgData name="Sommer Hermine" userId="daf6b0cdcefc8aa9" providerId="LiveId" clId="{2D2B7690-EE1A-42FD-A7AB-2F77CC897AA4}" dt="2024-01-24T16:17:45.388" v="1385" actId="20577"/>
          <ac:spMkLst>
            <pc:docMk/>
            <pc:sldMk cId="1676137191" sldId="277"/>
            <ac:spMk id="5" creationId="{18D22453-C97C-4B4E-B5ED-F76E50B4D9A5}"/>
          </ac:spMkLst>
        </pc:spChg>
      </pc:sldChg>
      <pc:sldChg chg="modSp add mod">
        <pc:chgData name="Sommer Hermine" userId="daf6b0cdcefc8aa9" providerId="LiveId" clId="{2D2B7690-EE1A-42FD-A7AB-2F77CC897AA4}" dt="2024-01-24T16:18:53.271" v="1487" actId="20577"/>
        <pc:sldMkLst>
          <pc:docMk/>
          <pc:sldMk cId="2426825228" sldId="278"/>
        </pc:sldMkLst>
        <pc:spChg chg="mod">
          <ac:chgData name="Sommer Hermine" userId="daf6b0cdcefc8aa9" providerId="LiveId" clId="{2D2B7690-EE1A-42FD-A7AB-2F77CC897AA4}" dt="2024-01-24T16:18:08.817" v="1403" actId="20577"/>
          <ac:spMkLst>
            <pc:docMk/>
            <pc:sldMk cId="2426825228" sldId="278"/>
            <ac:spMk id="4" creationId="{AD5D9CEE-01B8-4AE9-A212-47907A562271}"/>
          </ac:spMkLst>
        </pc:spChg>
        <pc:spChg chg="mod">
          <ac:chgData name="Sommer Hermine" userId="daf6b0cdcefc8aa9" providerId="LiveId" clId="{2D2B7690-EE1A-42FD-A7AB-2F77CC897AA4}" dt="2024-01-24T16:18:53.271" v="1487" actId="20577"/>
          <ac:spMkLst>
            <pc:docMk/>
            <pc:sldMk cId="2426825228" sldId="278"/>
            <ac:spMk id="5" creationId="{18D22453-C97C-4B4E-B5ED-F76E50B4D9A5}"/>
          </ac:spMkLst>
        </pc:spChg>
      </pc:sldChg>
      <pc:sldChg chg="modSp add mod">
        <pc:chgData name="Sommer Hermine" userId="daf6b0cdcefc8aa9" providerId="LiveId" clId="{2D2B7690-EE1A-42FD-A7AB-2F77CC897AA4}" dt="2024-01-24T16:20:05.967" v="1624" actId="20577"/>
        <pc:sldMkLst>
          <pc:docMk/>
          <pc:sldMk cId="2482621890" sldId="279"/>
        </pc:sldMkLst>
        <pc:spChg chg="mod">
          <ac:chgData name="Sommer Hermine" userId="daf6b0cdcefc8aa9" providerId="LiveId" clId="{2D2B7690-EE1A-42FD-A7AB-2F77CC897AA4}" dt="2024-01-24T16:19:17.881" v="1511" actId="20577"/>
          <ac:spMkLst>
            <pc:docMk/>
            <pc:sldMk cId="2482621890" sldId="279"/>
            <ac:spMk id="4" creationId="{AD5D9CEE-01B8-4AE9-A212-47907A562271}"/>
          </ac:spMkLst>
        </pc:spChg>
        <pc:spChg chg="mod">
          <ac:chgData name="Sommer Hermine" userId="daf6b0cdcefc8aa9" providerId="LiveId" clId="{2D2B7690-EE1A-42FD-A7AB-2F77CC897AA4}" dt="2024-01-24T16:20:05.967" v="1624" actId="20577"/>
          <ac:spMkLst>
            <pc:docMk/>
            <pc:sldMk cId="2482621890" sldId="279"/>
            <ac:spMk id="5" creationId="{18D22453-C97C-4B4E-B5ED-F76E50B4D9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25.08.2024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25.08.2024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25.08.2024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24 </a:t>
            </a:r>
            <a:r>
              <a:rPr lang="de-DE" sz="3600" dirty="0"/>
              <a:t>Zeichen der Zeit und Wiederkunft</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24,36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Um jenen Tag aber und die Stunde weiß niemand, auch die Engel im Himmel nicht, sondern allein mein Vater. </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24,32-33</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Von dem Feigenbaum aber lernt das Gleichnis: Wenn sein Zweig schon saftig wird und Blätter treibt, so erkennt ihr, dass der Sommer nahe ist. Also auch ihr, wenn ihr dies alles seht, so erkennt, dass er nahe vor der Türe ist. </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 </a:t>
            </a:r>
            <a:r>
              <a:rPr lang="de-CH" dirty="0" err="1"/>
              <a:t>Mt</a:t>
            </a:r>
            <a:r>
              <a:rPr lang="de-CH" dirty="0"/>
              <a:t> 24,24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Denn es werden falsche Christusse und falsche Propheten auftreten und werden große Zeichen und Wunder tun, um, wenn möglich, auch die Auserwählten zu verführen. </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24,6-8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lnSpcReduction="20000"/>
          </a:bodyPr>
          <a:lstStyle/>
          <a:p>
            <a:r>
              <a:rPr lang="de-DE" dirty="0"/>
              <a:t>Ihr werdet aber von Kriegen und Kriegsgerüchten hören; habt acht, erschreckt nicht; denn dies alles muss geschehen; aber es ist noch nicht das Ende. Denn ein Heidenvolk wird sich gegen das andere erheben und ein Königreich gegen das andere; und es werden hier und dort Hungersnöte, Seuchen und Erdbeben geschehen. Dies alles ist der Anfang der Wehen.</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24,9-10</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Dann wird man euch der Drangsal preisgeben und euch töten; und ihr werdet gehasst sein von allen Heidenvölkern um meines Namens willen. Und dann werden viele Anstoß nehmen, einander verraten und einander hassen. </a:t>
            </a:r>
            <a:endParaRPr lang="de-CH" dirty="0"/>
          </a:p>
        </p:txBody>
      </p:sp>
    </p:spTree>
    <p:extLst>
      <p:ext uri="{BB962C8B-B14F-4D97-AF65-F5344CB8AC3E}">
        <p14:creationId xmlns:p14="http://schemas.microsoft.com/office/powerpoint/2010/main" val="167613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24,12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weil die Gesetzlosigkeit überhand nimmt, wird die Liebe in vielen erkalten. </a:t>
            </a:r>
            <a:endParaRPr lang="de-CH" dirty="0"/>
          </a:p>
        </p:txBody>
      </p:sp>
    </p:spTree>
    <p:extLst>
      <p:ext uri="{BB962C8B-B14F-4D97-AF65-F5344CB8AC3E}">
        <p14:creationId xmlns:p14="http://schemas.microsoft.com/office/powerpoint/2010/main" val="242682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24,30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dann wird das Zeichen des Menschensohnes am Himmel erscheinen, und dann werden sich alle Geschlechter der Erde an die Brust schlagen, und sie werden den Sohn des Menschen kommen sehen auf den Wolken des Himmels mit großer Kraft und Herrlichkeit.</a:t>
            </a:r>
            <a:endParaRPr lang="de-CH" dirty="0"/>
          </a:p>
        </p:txBody>
      </p:sp>
    </p:spTree>
    <p:extLst>
      <p:ext uri="{BB962C8B-B14F-4D97-AF65-F5344CB8AC3E}">
        <p14:creationId xmlns:p14="http://schemas.microsoft.com/office/powerpoint/2010/main" val="2482621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fontScale="90000"/>
          </a:bodyPr>
          <a:lstStyle/>
          <a:p>
            <a:r>
              <a:rPr lang="de-DE" dirty="0"/>
              <a:t>Wir kennen das Datum der Wiederkunft Jesu nicht. Wir erkennen aber anhand der Entwicklungen und Ereignisse rund um uns, dass sein Kommen nahe ist.</a:t>
            </a:r>
            <a:endParaRPr lang="de-CH" dirty="0"/>
          </a:p>
        </p:txBody>
      </p:sp>
      <p:sp>
        <p:nvSpPr>
          <p:cNvPr id="4" name="Textplatzhalter 2">
            <a:extLst>
              <a:ext uri="{FF2B5EF4-FFF2-40B4-BE49-F238E27FC236}">
                <a16:creationId xmlns:a16="http://schemas.microsoft.com/office/drawing/2014/main" id="{268EE9FC-AB4C-40C5-AFB2-2DB80874D71A}"/>
              </a:ext>
            </a:extLst>
          </p:cNvPr>
          <p:cNvSpPr>
            <a:spLocks noGrp="1"/>
          </p:cNvSpPr>
          <p:nvPr>
            <p:ph type="body" idx="1"/>
          </p:nvPr>
        </p:nvSpPr>
        <p:spPr>
          <a:xfrm>
            <a:off x="831850" y="4589463"/>
            <a:ext cx="10515600" cy="1500187"/>
          </a:xfrm>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326</Words>
  <Application>Microsoft Office PowerPoint</Application>
  <PresentationFormat>Breitbild</PresentationFormat>
  <Paragraphs>18</Paragraphs>
  <Slides>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Calibri Light</vt:lpstr>
      <vt:lpstr>Office</vt:lpstr>
      <vt:lpstr>24 Zeichen der Zeit und Wiederkunft</vt:lpstr>
      <vt:lpstr>Mt 24,36  </vt:lpstr>
      <vt:lpstr>Mt 24,32-33</vt:lpstr>
      <vt:lpstr> Mt 24,24 </vt:lpstr>
      <vt:lpstr>Mt 24,6-8  </vt:lpstr>
      <vt:lpstr>Mt 24,9-10</vt:lpstr>
      <vt:lpstr>Mt 24,12  </vt:lpstr>
      <vt:lpstr>Mt 24,30  </vt:lpstr>
      <vt:lpstr>Wir kennen das Datum der Wiederkunft Jesu nicht. Wir erkennen aber anhand der Entwicklungen und Ereignisse rund um uns, dass sein Kommen nahe 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45</cp:revision>
  <dcterms:created xsi:type="dcterms:W3CDTF">2023-10-08T20:18:45Z</dcterms:created>
  <dcterms:modified xsi:type="dcterms:W3CDTF">2024-08-25T11:11:52Z</dcterms:modified>
</cp:coreProperties>
</file>