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9"/>
  </p:notesMasterIdLst>
  <p:sldIdLst>
    <p:sldId id="256" r:id="rId2"/>
    <p:sldId id="263" r:id="rId3"/>
    <p:sldId id="274" r:id="rId4"/>
    <p:sldId id="275" r:id="rId5"/>
    <p:sldId id="276" r:id="rId6"/>
    <p:sldId id="277" r:id="rId7"/>
    <p:sldId id="273" r:id="rId8"/>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B74A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0" d="100"/>
          <a:sy n="60" d="100"/>
        </p:scale>
        <p:origin x="102" y="1230"/>
      </p:cViewPr>
      <p:guideLst/>
    </p:cSldViewPr>
  </p:slideViewPr>
  <p:notesTextViewPr>
    <p:cViewPr>
      <p:scale>
        <a:sx n="1" d="1"/>
        <a:sy n="1" d="1"/>
      </p:scale>
      <p:origin x="0" y="0"/>
    </p:cViewPr>
  </p:notesTextViewPr>
  <p:notesViewPr>
    <p:cSldViewPr snapToGrid="0">
      <p:cViewPr varScale="1">
        <p:scale>
          <a:sx n="69" d="100"/>
          <a:sy n="69" d="100"/>
        </p:scale>
        <p:origin x="1584" y="8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notesMaster" Target="notesMasters/notesMaster1.xml"/><Relationship Id="rId14"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ommer Hermine" userId="daf6b0cdcefc8aa9" providerId="LiveId" clId="{014C74F3-9EC0-4FB0-820B-6784FAB7FB47}"/>
    <pc:docChg chg="custSel delSld modSld">
      <pc:chgData name="Sommer Hermine" userId="daf6b0cdcefc8aa9" providerId="LiveId" clId="{014C74F3-9EC0-4FB0-820B-6784FAB7FB47}" dt="2024-01-24T16:05:51.806" v="1250" actId="20577"/>
      <pc:docMkLst>
        <pc:docMk/>
      </pc:docMkLst>
      <pc:sldChg chg="modSp mod">
        <pc:chgData name="Sommer Hermine" userId="daf6b0cdcefc8aa9" providerId="LiveId" clId="{014C74F3-9EC0-4FB0-820B-6784FAB7FB47}" dt="2024-01-24T15:55:49.048" v="74" actId="20577"/>
        <pc:sldMkLst>
          <pc:docMk/>
          <pc:sldMk cId="2061048784" sldId="256"/>
        </pc:sldMkLst>
        <pc:spChg chg="mod">
          <ac:chgData name="Sommer Hermine" userId="daf6b0cdcefc8aa9" providerId="LiveId" clId="{014C74F3-9EC0-4FB0-820B-6784FAB7FB47}" dt="2024-01-24T15:55:49.048" v="74" actId="20577"/>
          <ac:spMkLst>
            <pc:docMk/>
            <pc:sldMk cId="2061048784" sldId="256"/>
            <ac:spMk id="2" creationId="{EC773745-FF07-4956-B9EC-A20DA9474B4B}"/>
          </ac:spMkLst>
        </pc:spChg>
      </pc:sldChg>
      <pc:sldChg chg="modSp mod">
        <pc:chgData name="Sommer Hermine" userId="daf6b0cdcefc8aa9" providerId="LiveId" clId="{014C74F3-9EC0-4FB0-820B-6784FAB7FB47}" dt="2024-01-24T15:56:22.667" v="149" actId="27636"/>
        <pc:sldMkLst>
          <pc:docMk/>
          <pc:sldMk cId="1391127904" sldId="262"/>
        </pc:sldMkLst>
        <pc:spChg chg="mod">
          <ac:chgData name="Sommer Hermine" userId="daf6b0cdcefc8aa9" providerId="LiveId" clId="{014C74F3-9EC0-4FB0-820B-6784FAB7FB47}" dt="2024-01-24T15:56:22.667" v="149" actId="27636"/>
          <ac:spMkLst>
            <pc:docMk/>
            <pc:sldMk cId="1391127904" sldId="262"/>
            <ac:spMk id="2" creationId="{922B74E4-495F-4D29-BCD6-7F87BE8F00B6}"/>
          </ac:spMkLst>
        </pc:spChg>
      </pc:sldChg>
      <pc:sldChg chg="modSp mod">
        <pc:chgData name="Sommer Hermine" userId="daf6b0cdcefc8aa9" providerId="LiveId" clId="{014C74F3-9EC0-4FB0-820B-6784FAB7FB47}" dt="2024-01-24T15:58:09.752" v="408" actId="20577"/>
        <pc:sldMkLst>
          <pc:docMk/>
          <pc:sldMk cId="3806722415" sldId="263"/>
        </pc:sldMkLst>
        <pc:spChg chg="mod">
          <ac:chgData name="Sommer Hermine" userId="daf6b0cdcefc8aa9" providerId="LiveId" clId="{014C74F3-9EC0-4FB0-820B-6784FAB7FB47}" dt="2024-01-24T15:56:39.936" v="167" actId="20577"/>
          <ac:spMkLst>
            <pc:docMk/>
            <pc:sldMk cId="3806722415" sldId="263"/>
            <ac:spMk id="4" creationId="{AD5D9CEE-01B8-4AE9-A212-47907A562271}"/>
          </ac:spMkLst>
        </pc:spChg>
        <pc:spChg chg="mod">
          <ac:chgData name="Sommer Hermine" userId="daf6b0cdcefc8aa9" providerId="LiveId" clId="{014C74F3-9EC0-4FB0-820B-6784FAB7FB47}" dt="2024-01-24T15:58:09.752" v="408" actId="20577"/>
          <ac:spMkLst>
            <pc:docMk/>
            <pc:sldMk cId="3806722415" sldId="263"/>
            <ac:spMk id="5" creationId="{18D22453-C97C-4B4E-B5ED-F76E50B4D9A5}"/>
          </ac:spMkLst>
        </pc:spChg>
      </pc:sldChg>
      <pc:sldChg chg="modSp mod">
        <pc:chgData name="Sommer Hermine" userId="daf6b0cdcefc8aa9" providerId="LiveId" clId="{014C74F3-9EC0-4FB0-820B-6784FAB7FB47}" dt="2024-01-24T16:05:51.806" v="1250" actId="20577"/>
        <pc:sldMkLst>
          <pc:docMk/>
          <pc:sldMk cId="1950441798" sldId="273"/>
        </pc:sldMkLst>
        <pc:spChg chg="mod">
          <ac:chgData name="Sommer Hermine" userId="daf6b0cdcefc8aa9" providerId="LiveId" clId="{014C74F3-9EC0-4FB0-820B-6784FAB7FB47}" dt="2024-01-24T16:05:51.806" v="1250" actId="20577"/>
          <ac:spMkLst>
            <pc:docMk/>
            <pc:sldMk cId="1950441798" sldId="273"/>
            <ac:spMk id="2" creationId="{3527A01B-DCE2-918B-ACD2-0CFB286F2E6A}"/>
          </ac:spMkLst>
        </pc:spChg>
      </pc:sldChg>
      <pc:sldChg chg="modSp mod">
        <pc:chgData name="Sommer Hermine" userId="daf6b0cdcefc8aa9" providerId="LiveId" clId="{014C74F3-9EC0-4FB0-820B-6784FAB7FB47}" dt="2024-01-24T15:59:21.914" v="496" actId="20577"/>
        <pc:sldMkLst>
          <pc:docMk/>
          <pc:sldMk cId="1376208567" sldId="274"/>
        </pc:sldMkLst>
        <pc:spChg chg="mod">
          <ac:chgData name="Sommer Hermine" userId="daf6b0cdcefc8aa9" providerId="LiveId" clId="{014C74F3-9EC0-4FB0-820B-6784FAB7FB47}" dt="2024-01-24T15:58:35.479" v="419" actId="20577"/>
          <ac:spMkLst>
            <pc:docMk/>
            <pc:sldMk cId="1376208567" sldId="274"/>
            <ac:spMk id="4" creationId="{AD5D9CEE-01B8-4AE9-A212-47907A562271}"/>
          </ac:spMkLst>
        </pc:spChg>
        <pc:spChg chg="mod">
          <ac:chgData name="Sommer Hermine" userId="daf6b0cdcefc8aa9" providerId="LiveId" clId="{014C74F3-9EC0-4FB0-820B-6784FAB7FB47}" dt="2024-01-24T15:59:21.914" v="496" actId="20577"/>
          <ac:spMkLst>
            <pc:docMk/>
            <pc:sldMk cId="1376208567" sldId="274"/>
            <ac:spMk id="5" creationId="{18D22453-C97C-4B4E-B5ED-F76E50B4D9A5}"/>
          </ac:spMkLst>
        </pc:spChg>
      </pc:sldChg>
      <pc:sldChg chg="modSp mod">
        <pc:chgData name="Sommer Hermine" userId="daf6b0cdcefc8aa9" providerId="LiveId" clId="{014C74F3-9EC0-4FB0-820B-6784FAB7FB47}" dt="2024-01-24T16:00:40.687" v="606" actId="20577"/>
        <pc:sldMkLst>
          <pc:docMk/>
          <pc:sldMk cId="2574082654" sldId="275"/>
        </pc:sldMkLst>
        <pc:spChg chg="mod">
          <ac:chgData name="Sommer Hermine" userId="daf6b0cdcefc8aa9" providerId="LiveId" clId="{014C74F3-9EC0-4FB0-820B-6784FAB7FB47}" dt="2024-01-24T15:59:43.740" v="512" actId="20577"/>
          <ac:spMkLst>
            <pc:docMk/>
            <pc:sldMk cId="2574082654" sldId="275"/>
            <ac:spMk id="4" creationId="{AD5D9CEE-01B8-4AE9-A212-47907A562271}"/>
          </ac:spMkLst>
        </pc:spChg>
        <pc:spChg chg="mod">
          <ac:chgData name="Sommer Hermine" userId="daf6b0cdcefc8aa9" providerId="LiveId" clId="{014C74F3-9EC0-4FB0-820B-6784FAB7FB47}" dt="2024-01-24T16:00:40.687" v="606" actId="20577"/>
          <ac:spMkLst>
            <pc:docMk/>
            <pc:sldMk cId="2574082654" sldId="275"/>
            <ac:spMk id="5" creationId="{18D22453-C97C-4B4E-B5ED-F76E50B4D9A5}"/>
          </ac:spMkLst>
        </pc:spChg>
      </pc:sldChg>
      <pc:sldChg chg="modSp mod">
        <pc:chgData name="Sommer Hermine" userId="daf6b0cdcefc8aa9" providerId="LiveId" clId="{014C74F3-9EC0-4FB0-820B-6784FAB7FB47}" dt="2024-01-24T16:03:16.218" v="884" actId="20577"/>
        <pc:sldMkLst>
          <pc:docMk/>
          <pc:sldMk cId="3805766377" sldId="276"/>
        </pc:sldMkLst>
        <pc:spChg chg="mod">
          <ac:chgData name="Sommer Hermine" userId="daf6b0cdcefc8aa9" providerId="LiveId" clId="{014C74F3-9EC0-4FB0-820B-6784FAB7FB47}" dt="2024-01-24T16:01:05.584" v="627" actId="20577"/>
          <ac:spMkLst>
            <pc:docMk/>
            <pc:sldMk cId="3805766377" sldId="276"/>
            <ac:spMk id="4" creationId="{AD5D9CEE-01B8-4AE9-A212-47907A562271}"/>
          </ac:spMkLst>
        </pc:spChg>
        <pc:spChg chg="mod">
          <ac:chgData name="Sommer Hermine" userId="daf6b0cdcefc8aa9" providerId="LiveId" clId="{014C74F3-9EC0-4FB0-820B-6784FAB7FB47}" dt="2024-01-24T16:03:16.218" v="884" actId="20577"/>
          <ac:spMkLst>
            <pc:docMk/>
            <pc:sldMk cId="3805766377" sldId="276"/>
            <ac:spMk id="5" creationId="{18D22453-C97C-4B4E-B5ED-F76E50B4D9A5}"/>
          </ac:spMkLst>
        </pc:spChg>
      </pc:sldChg>
      <pc:sldChg chg="modSp del mod">
        <pc:chgData name="Sommer Hermine" userId="daf6b0cdcefc8aa9" providerId="LiveId" clId="{014C74F3-9EC0-4FB0-820B-6784FAB7FB47}" dt="2024-01-24T16:03:42.774" v="886" actId="47"/>
        <pc:sldMkLst>
          <pc:docMk/>
          <pc:sldMk cId="3977974959" sldId="277"/>
        </pc:sldMkLst>
        <pc:spChg chg="mod">
          <ac:chgData name="Sommer Hermine" userId="daf6b0cdcefc8aa9" providerId="LiveId" clId="{014C74F3-9EC0-4FB0-820B-6784FAB7FB47}" dt="2024-01-24T16:03:38.555" v="885" actId="6549"/>
          <ac:spMkLst>
            <pc:docMk/>
            <pc:sldMk cId="3977974959" sldId="277"/>
            <ac:spMk id="4" creationId="{AD5D9CEE-01B8-4AE9-A212-47907A562271}"/>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CH"/>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6A0CCB6-8E6E-4DFC-BB66-4536BEB8BCBF}" type="datetimeFigureOut">
              <a:rPr lang="de-CH" smtClean="0"/>
              <a:t>20.08.2024</a:t>
            </a:fld>
            <a:endParaRPr lang="de-CH"/>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CH"/>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CH"/>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F2D1CD6-A4B3-44E5-9FA7-F91120205BC8}" type="slidenum">
              <a:rPr lang="de-CH" smtClean="0"/>
              <a:t>‹Nr.›</a:t>
            </a:fld>
            <a:endParaRPr lang="de-CH"/>
          </a:p>
        </p:txBody>
      </p:sp>
    </p:spTree>
    <p:extLst>
      <p:ext uri="{BB962C8B-B14F-4D97-AF65-F5344CB8AC3E}">
        <p14:creationId xmlns:p14="http://schemas.microsoft.com/office/powerpoint/2010/main" val="25653574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pic>
        <p:nvPicPr>
          <p:cNvPr id="7" name="Grafik 6">
            <a:extLst>
              <a:ext uri="{FF2B5EF4-FFF2-40B4-BE49-F238E27FC236}">
                <a16:creationId xmlns:a16="http://schemas.microsoft.com/office/drawing/2014/main" id="{8418A8FF-51F6-420A-9AE2-AC64238DD599}"/>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tretch>
            <a:fillRect/>
          </a:stretch>
        </p:blipFill>
        <p:spPr>
          <a:xfrm>
            <a:off x="7023" y="0"/>
            <a:ext cx="12177954" cy="6858000"/>
          </a:xfrm>
          <a:prstGeom prst="rect">
            <a:avLst/>
          </a:prstGeom>
        </p:spPr>
      </p:pic>
      <p:sp>
        <p:nvSpPr>
          <p:cNvPr id="2" name="Titel 1">
            <a:extLst>
              <a:ext uri="{FF2B5EF4-FFF2-40B4-BE49-F238E27FC236}">
                <a16:creationId xmlns:a16="http://schemas.microsoft.com/office/drawing/2014/main" id="{3D6AB14C-EA72-466C-88B0-F6985917CA34}"/>
              </a:ext>
            </a:extLst>
          </p:cNvPr>
          <p:cNvSpPr>
            <a:spLocks noGrp="1"/>
          </p:cNvSpPr>
          <p:nvPr>
            <p:ph type="ctrTitle"/>
          </p:nvPr>
        </p:nvSpPr>
        <p:spPr>
          <a:xfrm>
            <a:off x="4357314" y="1644901"/>
            <a:ext cx="4349363" cy="1865062"/>
          </a:xfrm>
        </p:spPr>
        <p:txBody>
          <a:bodyPr anchor="b">
            <a:normAutofit/>
          </a:bodyPr>
          <a:lstStyle>
            <a:lvl1pPr algn="ctr">
              <a:defRPr sz="4400" b="1"/>
            </a:lvl1pPr>
          </a:lstStyle>
          <a:p>
            <a:r>
              <a:rPr lang="de-DE" dirty="0"/>
              <a:t>Mastertitelformat bearbeiten</a:t>
            </a:r>
            <a:endParaRPr lang="de-CH" dirty="0"/>
          </a:p>
        </p:txBody>
      </p:sp>
      <p:sp>
        <p:nvSpPr>
          <p:cNvPr id="3" name="Untertitel 2">
            <a:extLst>
              <a:ext uri="{FF2B5EF4-FFF2-40B4-BE49-F238E27FC236}">
                <a16:creationId xmlns:a16="http://schemas.microsoft.com/office/drawing/2014/main" id="{374A7DD8-D87C-4D08-A54D-31C9220D64D7}"/>
              </a:ext>
            </a:extLst>
          </p:cNvPr>
          <p:cNvSpPr>
            <a:spLocks noGrp="1"/>
          </p:cNvSpPr>
          <p:nvPr>
            <p:ph type="subTitle" idx="1"/>
          </p:nvPr>
        </p:nvSpPr>
        <p:spPr>
          <a:xfrm>
            <a:off x="4357314" y="3602038"/>
            <a:ext cx="4349363"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a:t>Master-Untertitelformat bearbeiten</a:t>
            </a:r>
            <a:endParaRPr lang="de-CH" dirty="0"/>
          </a:p>
        </p:txBody>
      </p:sp>
      <p:sp>
        <p:nvSpPr>
          <p:cNvPr id="4" name="Datumsplatzhalter 3">
            <a:extLst>
              <a:ext uri="{FF2B5EF4-FFF2-40B4-BE49-F238E27FC236}">
                <a16:creationId xmlns:a16="http://schemas.microsoft.com/office/drawing/2014/main" id="{BED82AB1-6DBE-42D2-90CF-62601F13ABFE}"/>
              </a:ext>
            </a:extLst>
          </p:cNvPr>
          <p:cNvSpPr>
            <a:spLocks noGrp="1"/>
          </p:cNvSpPr>
          <p:nvPr>
            <p:ph type="dt" sz="half" idx="10"/>
          </p:nvPr>
        </p:nvSpPr>
        <p:spPr/>
        <p:txBody>
          <a:bodyPr/>
          <a:lstStyle/>
          <a:p>
            <a:fld id="{75B9197D-8424-45DC-9B2C-5804F3E50C04}" type="datetimeFigureOut">
              <a:rPr lang="de-CH" smtClean="0"/>
              <a:t>20.08.2024</a:t>
            </a:fld>
            <a:endParaRPr lang="de-CH"/>
          </a:p>
        </p:txBody>
      </p:sp>
      <p:sp>
        <p:nvSpPr>
          <p:cNvPr id="5" name="Fußzeilenplatzhalter 4">
            <a:extLst>
              <a:ext uri="{FF2B5EF4-FFF2-40B4-BE49-F238E27FC236}">
                <a16:creationId xmlns:a16="http://schemas.microsoft.com/office/drawing/2014/main" id="{AACFF312-4245-46F9-B22D-6ACF5C839126}"/>
              </a:ext>
            </a:extLst>
          </p:cNvPr>
          <p:cNvSpPr>
            <a:spLocks noGrp="1"/>
          </p:cNvSpPr>
          <p:nvPr>
            <p:ph type="ftr" sz="quarter" idx="11"/>
          </p:nvPr>
        </p:nvSpPr>
        <p:spPr/>
        <p:txBody>
          <a:bodyPr/>
          <a:lstStyle/>
          <a:p>
            <a:endParaRPr lang="de-CH"/>
          </a:p>
        </p:txBody>
      </p:sp>
      <p:sp>
        <p:nvSpPr>
          <p:cNvPr id="6" name="Foliennummernplatzhalter 5">
            <a:extLst>
              <a:ext uri="{FF2B5EF4-FFF2-40B4-BE49-F238E27FC236}">
                <a16:creationId xmlns:a16="http://schemas.microsoft.com/office/drawing/2014/main" id="{56AADAFA-7396-4EBE-BC39-F56E8173630B}"/>
              </a:ext>
            </a:extLst>
          </p:cNvPr>
          <p:cNvSpPr>
            <a:spLocks noGrp="1"/>
          </p:cNvSpPr>
          <p:nvPr>
            <p:ph type="sldNum" sz="quarter" idx="12"/>
          </p:nvPr>
        </p:nvSpPr>
        <p:spPr/>
        <p:txBody>
          <a:bodyPr/>
          <a:lstStyle/>
          <a:p>
            <a:fld id="{B0B6C1BF-FE77-4E97-99B2-2FFED8757BDB}" type="slidenum">
              <a:rPr lang="de-CH" smtClean="0"/>
              <a:t>‹Nr.›</a:t>
            </a:fld>
            <a:endParaRPr lang="de-CH"/>
          </a:p>
        </p:txBody>
      </p:sp>
      <p:sp>
        <p:nvSpPr>
          <p:cNvPr id="8" name="Titel 1">
            <a:extLst>
              <a:ext uri="{FF2B5EF4-FFF2-40B4-BE49-F238E27FC236}">
                <a16:creationId xmlns:a16="http://schemas.microsoft.com/office/drawing/2014/main" id="{A6F3DAC9-9B07-483B-94F7-ABB87DB94C3A}"/>
              </a:ext>
            </a:extLst>
          </p:cNvPr>
          <p:cNvSpPr txBox="1">
            <a:spLocks/>
          </p:cNvSpPr>
          <p:nvPr userDrawn="1"/>
        </p:nvSpPr>
        <p:spPr>
          <a:xfrm>
            <a:off x="4482005" y="136525"/>
            <a:ext cx="4349363" cy="16557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4400" b="1" i="0" kern="1200">
                <a:solidFill>
                  <a:schemeClr val="bg2">
                    <a:lumMod val="25000"/>
                  </a:schemeClr>
                </a:solidFill>
                <a:latin typeface="+mj-lt"/>
                <a:ea typeface="+mj-ea"/>
                <a:cs typeface="+mj-cs"/>
              </a:defRPr>
            </a:lvl1pPr>
          </a:lstStyle>
          <a:p>
            <a:endParaRPr lang="de-CH" dirty="0"/>
          </a:p>
        </p:txBody>
      </p:sp>
      <p:pic>
        <p:nvPicPr>
          <p:cNvPr id="12" name="Grafik 11" descr="Geöffnetes Buch mit einfarbiger Füllung">
            <a:extLst>
              <a:ext uri="{FF2B5EF4-FFF2-40B4-BE49-F238E27FC236}">
                <a16:creationId xmlns:a16="http://schemas.microsoft.com/office/drawing/2014/main" id="{738FB0B0-B8F7-4F3A-9CE3-9F326E7C7B30}"/>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357314" y="1166381"/>
            <a:ext cx="433819" cy="433819"/>
          </a:xfrm>
          <a:prstGeom prst="rect">
            <a:avLst/>
          </a:prstGeom>
        </p:spPr>
      </p:pic>
      <p:sp>
        <p:nvSpPr>
          <p:cNvPr id="14" name="Textfeld 13">
            <a:extLst>
              <a:ext uri="{FF2B5EF4-FFF2-40B4-BE49-F238E27FC236}">
                <a16:creationId xmlns:a16="http://schemas.microsoft.com/office/drawing/2014/main" id="{A0C0ABBB-DAD4-48A9-816F-9BE991532A9E}"/>
              </a:ext>
            </a:extLst>
          </p:cNvPr>
          <p:cNvSpPr txBox="1"/>
          <p:nvPr userDrawn="1"/>
        </p:nvSpPr>
        <p:spPr>
          <a:xfrm>
            <a:off x="4801784" y="1121680"/>
            <a:ext cx="3709804" cy="523220"/>
          </a:xfrm>
          <a:prstGeom prst="rect">
            <a:avLst/>
          </a:prstGeom>
          <a:noFill/>
        </p:spPr>
        <p:txBody>
          <a:bodyPr wrap="square">
            <a:spAutoFit/>
          </a:bodyPr>
          <a:lstStyle/>
          <a:p>
            <a:r>
              <a:rPr lang="de-CH" sz="2800" dirty="0">
                <a:ln>
                  <a:noFill/>
                </a:ln>
                <a:solidFill>
                  <a:srgbClr val="5B74AD"/>
                </a:solidFill>
                <a:effectLst/>
                <a:latin typeface="Calibri" panose="020F0502020204030204" pitchFamily="34" charset="0"/>
                <a:ea typeface="Calibri" panose="020F0502020204030204" pitchFamily="34" charset="0"/>
                <a:cs typeface="Times New Roman" panose="02020603050405020304" pitchFamily="18" charset="0"/>
              </a:rPr>
              <a:t>Licht auf meinem Weg</a:t>
            </a:r>
            <a:endParaRPr lang="de-CH" sz="2800" dirty="0">
              <a:solidFill>
                <a:srgbClr val="5B74AD"/>
              </a:solidFill>
            </a:endParaRPr>
          </a:p>
        </p:txBody>
      </p:sp>
    </p:spTree>
    <p:extLst>
      <p:ext uri="{BB962C8B-B14F-4D97-AF65-F5344CB8AC3E}">
        <p14:creationId xmlns:p14="http://schemas.microsoft.com/office/powerpoint/2010/main" val="2494228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FADCF61-2D63-498B-A8CF-41761E7835DE}"/>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endParaRPr lang="de-CH"/>
          </a:p>
        </p:txBody>
      </p:sp>
      <p:sp>
        <p:nvSpPr>
          <p:cNvPr id="3" name="Bildplatzhalter 2">
            <a:extLst>
              <a:ext uri="{FF2B5EF4-FFF2-40B4-BE49-F238E27FC236}">
                <a16:creationId xmlns:a16="http://schemas.microsoft.com/office/drawing/2014/main" id="{AD448556-FFF1-4FCE-B136-5CBE47F2007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CH"/>
          </a:p>
        </p:txBody>
      </p:sp>
      <p:sp>
        <p:nvSpPr>
          <p:cNvPr id="4" name="Textplatzhalter 3">
            <a:extLst>
              <a:ext uri="{FF2B5EF4-FFF2-40B4-BE49-F238E27FC236}">
                <a16:creationId xmlns:a16="http://schemas.microsoft.com/office/drawing/2014/main" id="{2BAE92DA-94BB-424C-BB87-DB0075AA61C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42C4BEBD-9276-4791-99E0-59B15C030448}"/>
              </a:ext>
            </a:extLst>
          </p:cNvPr>
          <p:cNvSpPr>
            <a:spLocks noGrp="1"/>
          </p:cNvSpPr>
          <p:nvPr>
            <p:ph type="dt" sz="half" idx="10"/>
          </p:nvPr>
        </p:nvSpPr>
        <p:spPr/>
        <p:txBody>
          <a:bodyPr/>
          <a:lstStyle/>
          <a:p>
            <a:fld id="{75B9197D-8424-45DC-9B2C-5804F3E50C04}" type="datetimeFigureOut">
              <a:rPr lang="de-CH" smtClean="0"/>
              <a:t>20.08.2024</a:t>
            </a:fld>
            <a:endParaRPr lang="de-CH"/>
          </a:p>
        </p:txBody>
      </p:sp>
      <p:sp>
        <p:nvSpPr>
          <p:cNvPr id="6" name="Fußzeilenplatzhalter 5">
            <a:extLst>
              <a:ext uri="{FF2B5EF4-FFF2-40B4-BE49-F238E27FC236}">
                <a16:creationId xmlns:a16="http://schemas.microsoft.com/office/drawing/2014/main" id="{890D490F-644B-4E09-829A-21347715911A}"/>
              </a:ext>
            </a:extLst>
          </p:cNvPr>
          <p:cNvSpPr>
            <a:spLocks noGrp="1"/>
          </p:cNvSpPr>
          <p:nvPr>
            <p:ph type="ftr" sz="quarter" idx="11"/>
          </p:nvPr>
        </p:nvSpPr>
        <p:spPr/>
        <p:txBody>
          <a:bodyPr/>
          <a:lstStyle/>
          <a:p>
            <a:endParaRPr lang="de-CH"/>
          </a:p>
        </p:txBody>
      </p:sp>
      <p:sp>
        <p:nvSpPr>
          <p:cNvPr id="7" name="Foliennummernplatzhalter 6">
            <a:extLst>
              <a:ext uri="{FF2B5EF4-FFF2-40B4-BE49-F238E27FC236}">
                <a16:creationId xmlns:a16="http://schemas.microsoft.com/office/drawing/2014/main" id="{8BFFDCFF-7BBD-4260-BD59-5C014E9ECAFA}"/>
              </a:ext>
            </a:extLst>
          </p:cNvPr>
          <p:cNvSpPr>
            <a:spLocks noGrp="1"/>
          </p:cNvSpPr>
          <p:nvPr>
            <p:ph type="sldNum" sz="quarter" idx="12"/>
          </p:nvPr>
        </p:nvSpPr>
        <p:spPr/>
        <p:txBody>
          <a:bodyPr/>
          <a:lstStyle/>
          <a:p>
            <a:fld id="{B0B6C1BF-FE77-4E97-99B2-2FFED8757BDB}" type="slidenum">
              <a:rPr lang="de-CH" smtClean="0"/>
              <a:t>‹Nr.›</a:t>
            </a:fld>
            <a:endParaRPr lang="de-CH"/>
          </a:p>
        </p:txBody>
      </p:sp>
      <p:pic>
        <p:nvPicPr>
          <p:cNvPr id="8" name="Grafik 7">
            <a:extLst>
              <a:ext uri="{FF2B5EF4-FFF2-40B4-BE49-F238E27FC236}">
                <a16:creationId xmlns:a16="http://schemas.microsoft.com/office/drawing/2014/main" id="{C405ED49-56EF-4B1C-9068-F5FCC342CDE2}"/>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tretch>
            <a:fillRect/>
          </a:stretch>
        </p:blipFill>
        <p:spPr>
          <a:xfrm rot="5400000">
            <a:off x="2965922" y="2903386"/>
            <a:ext cx="4023368" cy="115824"/>
          </a:xfrm>
          <a:prstGeom prst="rect">
            <a:avLst/>
          </a:prstGeom>
        </p:spPr>
      </p:pic>
    </p:spTree>
    <p:extLst>
      <p:ext uri="{BB962C8B-B14F-4D97-AF65-F5344CB8AC3E}">
        <p14:creationId xmlns:p14="http://schemas.microsoft.com/office/powerpoint/2010/main" val="5545719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644AF73-BBB3-4F29-926E-A7148632E721}"/>
              </a:ext>
            </a:extLst>
          </p:cNvPr>
          <p:cNvSpPr>
            <a:spLocks noGrp="1"/>
          </p:cNvSpPr>
          <p:nvPr>
            <p:ph type="title"/>
          </p:nvPr>
        </p:nvSpPr>
        <p:spPr/>
        <p:txBody>
          <a:bodyPr/>
          <a:lstStyle/>
          <a:p>
            <a:r>
              <a:rPr lang="de-DE"/>
              <a:t>Mastertitelformat bearbeiten</a:t>
            </a:r>
            <a:endParaRPr lang="de-CH"/>
          </a:p>
        </p:txBody>
      </p:sp>
      <p:sp>
        <p:nvSpPr>
          <p:cNvPr id="3" name="Vertikaler Textplatzhalter 2">
            <a:extLst>
              <a:ext uri="{FF2B5EF4-FFF2-40B4-BE49-F238E27FC236}">
                <a16:creationId xmlns:a16="http://schemas.microsoft.com/office/drawing/2014/main" id="{C172422B-1D5C-4A8C-84CB-2B447844AE91}"/>
              </a:ext>
            </a:extLst>
          </p:cNvPr>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Datumsplatzhalter 3">
            <a:extLst>
              <a:ext uri="{FF2B5EF4-FFF2-40B4-BE49-F238E27FC236}">
                <a16:creationId xmlns:a16="http://schemas.microsoft.com/office/drawing/2014/main" id="{156AE5E2-169D-4DB4-9D21-0735C58D7A25}"/>
              </a:ext>
            </a:extLst>
          </p:cNvPr>
          <p:cNvSpPr>
            <a:spLocks noGrp="1"/>
          </p:cNvSpPr>
          <p:nvPr>
            <p:ph type="dt" sz="half" idx="10"/>
          </p:nvPr>
        </p:nvSpPr>
        <p:spPr/>
        <p:txBody>
          <a:bodyPr/>
          <a:lstStyle/>
          <a:p>
            <a:fld id="{75B9197D-8424-45DC-9B2C-5804F3E50C04}" type="datetimeFigureOut">
              <a:rPr lang="de-CH" smtClean="0"/>
              <a:t>20.08.2024</a:t>
            </a:fld>
            <a:endParaRPr lang="de-CH"/>
          </a:p>
        </p:txBody>
      </p:sp>
      <p:sp>
        <p:nvSpPr>
          <p:cNvPr id="5" name="Fußzeilenplatzhalter 4">
            <a:extLst>
              <a:ext uri="{FF2B5EF4-FFF2-40B4-BE49-F238E27FC236}">
                <a16:creationId xmlns:a16="http://schemas.microsoft.com/office/drawing/2014/main" id="{96006F14-6CD6-4DC4-9255-121F73BA4D33}"/>
              </a:ext>
            </a:extLst>
          </p:cNvPr>
          <p:cNvSpPr>
            <a:spLocks noGrp="1"/>
          </p:cNvSpPr>
          <p:nvPr>
            <p:ph type="ftr" sz="quarter" idx="11"/>
          </p:nvPr>
        </p:nvSpPr>
        <p:spPr/>
        <p:txBody>
          <a:bodyPr/>
          <a:lstStyle/>
          <a:p>
            <a:endParaRPr lang="de-CH"/>
          </a:p>
        </p:txBody>
      </p:sp>
      <p:sp>
        <p:nvSpPr>
          <p:cNvPr id="6" name="Foliennummernplatzhalter 5">
            <a:extLst>
              <a:ext uri="{FF2B5EF4-FFF2-40B4-BE49-F238E27FC236}">
                <a16:creationId xmlns:a16="http://schemas.microsoft.com/office/drawing/2014/main" id="{7BC54E8B-E7D1-4E7B-B590-02214578D2FF}"/>
              </a:ext>
            </a:extLst>
          </p:cNvPr>
          <p:cNvSpPr>
            <a:spLocks noGrp="1"/>
          </p:cNvSpPr>
          <p:nvPr>
            <p:ph type="sldNum" sz="quarter" idx="12"/>
          </p:nvPr>
        </p:nvSpPr>
        <p:spPr/>
        <p:txBody>
          <a:bodyPr/>
          <a:lstStyle/>
          <a:p>
            <a:fld id="{B0B6C1BF-FE77-4E97-99B2-2FFED8757BDB}" type="slidenum">
              <a:rPr lang="de-CH" smtClean="0"/>
              <a:t>‹Nr.›</a:t>
            </a:fld>
            <a:endParaRPr lang="de-CH"/>
          </a:p>
        </p:txBody>
      </p:sp>
      <p:pic>
        <p:nvPicPr>
          <p:cNvPr id="8" name="Grafik 7">
            <a:extLst>
              <a:ext uri="{FF2B5EF4-FFF2-40B4-BE49-F238E27FC236}">
                <a16:creationId xmlns:a16="http://schemas.microsoft.com/office/drawing/2014/main" id="{C496602D-FDDF-4840-80BC-59330BF77716}"/>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tretch>
            <a:fillRect/>
          </a:stretch>
        </p:blipFill>
        <p:spPr>
          <a:xfrm>
            <a:off x="801256" y="1659548"/>
            <a:ext cx="4023368" cy="115824"/>
          </a:xfrm>
          <a:prstGeom prst="rect">
            <a:avLst/>
          </a:prstGeom>
        </p:spPr>
      </p:pic>
    </p:spTree>
    <p:extLst>
      <p:ext uri="{BB962C8B-B14F-4D97-AF65-F5344CB8AC3E}">
        <p14:creationId xmlns:p14="http://schemas.microsoft.com/office/powerpoint/2010/main" val="17971859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a:extLst>
              <a:ext uri="{FF2B5EF4-FFF2-40B4-BE49-F238E27FC236}">
                <a16:creationId xmlns:a16="http://schemas.microsoft.com/office/drawing/2014/main" id="{D1ABDD28-959A-4928-92B4-23756EEA6BD7}"/>
              </a:ext>
            </a:extLst>
          </p:cNvPr>
          <p:cNvSpPr>
            <a:spLocks noGrp="1"/>
          </p:cNvSpPr>
          <p:nvPr>
            <p:ph type="title" orient="vert"/>
          </p:nvPr>
        </p:nvSpPr>
        <p:spPr>
          <a:xfrm>
            <a:off x="8724900" y="365125"/>
            <a:ext cx="2628900" cy="5811838"/>
          </a:xfrm>
        </p:spPr>
        <p:txBody>
          <a:bodyPr vert="eaVert"/>
          <a:lstStyle/>
          <a:p>
            <a:r>
              <a:rPr lang="de-DE"/>
              <a:t>Mastertitelformat bearbeiten</a:t>
            </a:r>
            <a:endParaRPr lang="de-CH"/>
          </a:p>
        </p:txBody>
      </p:sp>
      <p:sp>
        <p:nvSpPr>
          <p:cNvPr id="3" name="Vertikaler Textplatzhalter 2">
            <a:extLst>
              <a:ext uri="{FF2B5EF4-FFF2-40B4-BE49-F238E27FC236}">
                <a16:creationId xmlns:a16="http://schemas.microsoft.com/office/drawing/2014/main" id="{0DA2566E-6495-4F25-911C-0597AE11BB5F}"/>
              </a:ext>
            </a:extLst>
          </p:cNvPr>
          <p:cNvSpPr>
            <a:spLocks noGrp="1"/>
          </p:cNvSpPr>
          <p:nvPr>
            <p:ph type="body" orient="vert" idx="1"/>
          </p:nvPr>
        </p:nvSpPr>
        <p:spPr>
          <a:xfrm>
            <a:off x="838200" y="365125"/>
            <a:ext cx="7734300" cy="5811838"/>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Datumsplatzhalter 3">
            <a:extLst>
              <a:ext uri="{FF2B5EF4-FFF2-40B4-BE49-F238E27FC236}">
                <a16:creationId xmlns:a16="http://schemas.microsoft.com/office/drawing/2014/main" id="{675929DC-5EB3-4872-8183-E5205566C52F}"/>
              </a:ext>
            </a:extLst>
          </p:cNvPr>
          <p:cNvSpPr>
            <a:spLocks noGrp="1"/>
          </p:cNvSpPr>
          <p:nvPr>
            <p:ph type="dt" sz="half" idx="10"/>
          </p:nvPr>
        </p:nvSpPr>
        <p:spPr/>
        <p:txBody>
          <a:bodyPr/>
          <a:lstStyle/>
          <a:p>
            <a:fld id="{75B9197D-8424-45DC-9B2C-5804F3E50C04}" type="datetimeFigureOut">
              <a:rPr lang="de-CH" smtClean="0"/>
              <a:t>20.08.2024</a:t>
            </a:fld>
            <a:endParaRPr lang="de-CH"/>
          </a:p>
        </p:txBody>
      </p:sp>
      <p:sp>
        <p:nvSpPr>
          <p:cNvPr id="5" name="Fußzeilenplatzhalter 4">
            <a:extLst>
              <a:ext uri="{FF2B5EF4-FFF2-40B4-BE49-F238E27FC236}">
                <a16:creationId xmlns:a16="http://schemas.microsoft.com/office/drawing/2014/main" id="{1649BA30-F9F3-40DF-838D-D93B33D7F38A}"/>
              </a:ext>
            </a:extLst>
          </p:cNvPr>
          <p:cNvSpPr>
            <a:spLocks noGrp="1"/>
          </p:cNvSpPr>
          <p:nvPr>
            <p:ph type="ftr" sz="quarter" idx="11"/>
          </p:nvPr>
        </p:nvSpPr>
        <p:spPr/>
        <p:txBody>
          <a:bodyPr/>
          <a:lstStyle/>
          <a:p>
            <a:endParaRPr lang="de-CH"/>
          </a:p>
        </p:txBody>
      </p:sp>
      <p:sp>
        <p:nvSpPr>
          <p:cNvPr id="6" name="Foliennummernplatzhalter 5">
            <a:extLst>
              <a:ext uri="{FF2B5EF4-FFF2-40B4-BE49-F238E27FC236}">
                <a16:creationId xmlns:a16="http://schemas.microsoft.com/office/drawing/2014/main" id="{77A6F9E5-6B09-4B2B-B0A4-A721A385D9E5}"/>
              </a:ext>
            </a:extLst>
          </p:cNvPr>
          <p:cNvSpPr>
            <a:spLocks noGrp="1"/>
          </p:cNvSpPr>
          <p:nvPr>
            <p:ph type="sldNum" sz="quarter" idx="12"/>
          </p:nvPr>
        </p:nvSpPr>
        <p:spPr/>
        <p:txBody>
          <a:bodyPr/>
          <a:lstStyle/>
          <a:p>
            <a:fld id="{B0B6C1BF-FE77-4E97-99B2-2FFED8757BDB}" type="slidenum">
              <a:rPr lang="de-CH" smtClean="0"/>
              <a:t>‹Nr.›</a:t>
            </a:fld>
            <a:endParaRPr lang="de-CH"/>
          </a:p>
        </p:txBody>
      </p:sp>
      <p:pic>
        <p:nvPicPr>
          <p:cNvPr id="7" name="Grafik 6">
            <a:extLst>
              <a:ext uri="{FF2B5EF4-FFF2-40B4-BE49-F238E27FC236}">
                <a16:creationId xmlns:a16="http://schemas.microsoft.com/office/drawing/2014/main" id="{3BB02DA9-9394-4C6D-A45D-76D519777906}"/>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tretch>
            <a:fillRect/>
          </a:stretch>
        </p:blipFill>
        <p:spPr>
          <a:xfrm rot="5400000">
            <a:off x="6637016" y="2300425"/>
            <a:ext cx="4023368" cy="115824"/>
          </a:xfrm>
          <a:prstGeom prst="rect">
            <a:avLst/>
          </a:prstGeom>
        </p:spPr>
      </p:pic>
    </p:spTree>
    <p:extLst>
      <p:ext uri="{BB962C8B-B14F-4D97-AF65-F5344CB8AC3E}">
        <p14:creationId xmlns:p14="http://schemas.microsoft.com/office/powerpoint/2010/main" val="10264532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0F0B86F-DDB8-4A7A-A528-4DB4F59FEBD3}"/>
              </a:ext>
            </a:extLst>
          </p:cNvPr>
          <p:cNvSpPr>
            <a:spLocks noGrp="1"/>
          </p:cNvSpPr>
          <p:nvPr>
            <p:ph type="title"/>
          </p:nvPr>
        </p:nvSpPr>
        <p:spPr>
          <a:xfrm>
            <a:off x="794328" y="365125"/>
            <a:ext cx="10541000" cy="1223529"/>
          </a:xfrm>
        </p:spPr>
        <p:txBody>
          <a:bodyPr lIns="0"/>
          <a:lstStyle/>
          <a:p>
            <a:r>
              <a:rPr lang="de-DE" dirty="0"/>
              <a:t>Mastertitelformat bearbeiten</a:t>
            </a:r>
            <a:endParaRPr lang="de-CH" dirty="0"/>
          </a:p>
        </p:txBody>
      </p:sp>
      <p:sp>
        <p:nvSpPr>
          <p:cNvPr id="3" name="Inhaltsplatzhalter 2">
            <a:extLst>
              <a:ext uri="{FF2B5EF4-FFF2-40B4-BE49-F238E27FC236}">
                <a16:creationId xmlns:a16="http://schemas.microsoft.com/office/drawing/2014/main" id="{7FA8CFBD-36CA-4842-A725-72456A64D82F}"/>
              </a:ext>
            </a:extLst>
          </p:cNvPr>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Datumsplatzhalter 3">
            <a:extLst>
              <a:ext uri="{FF2B5EF4-FFF2-40B4-BE49-F238E27FC236}">
                <a16:creationId xmlns:a16="http://schemas.microsoft.com/office/drawing/2014/main" id="{F8E3790E-EBBA-4EAD-A88E-668870D63DC8}"/>
              </a:ext>
            </a:extLst>
          </p:cNvPr>
          <p:cNvSpPr>
            <a:spLocks noGrp="1"/>
          </p:cNvSpPr>
          <p:nvPr>
            <p:ph type="dt" sz="half" idx="10"/>
          </p:nvPr>
        </p:nvSpPr>
        <p:spPr/>
        <p:txBody>
          <a:bodyPr/>
          <a:lstStyle/>
          <a:p>
            <a:fld id="{75B9197D-8424-45DC-9B2C-5804F3E50C04}" type="datetimeFigureOut">
              <a:rPr lang="de-CH" smtClean="0"/>
              <a:t>20.08.2024</a:t>
            </a:fld>
            <a:endParaRPr lang="de-CH"/>
          </a:p>
        </p:txBody>
      </p:sp>
      <p:sp>
        <p:nvSpPr>
          <p:cNvPr id="5" name="Fußzeilenplatzhalter 4">
            <a:extLst>
              <a:ext uri="{FF2B5EF4-FFF2-40B4-BE49-F238E27FC236}">
                <a16:creationId xmlns:a16="http://schemas.microsoft.com/office/drawing/2014/main" id="{930F1DEF-7CD2-4B02-8F9F-ACCA9C250588}"/>
              </a:ext>
            </a:extLst>
          </p:cNvPr>
          <p:cNvSpPr>
            <a:spLocks noGrp="1"/>
          </p:cNvSpPr>
          <p:nvPr>
            <p:ph type="ftr" sz="quarter" idx="11"/>
          </p:nvPr>
        </p:nvSpPr>
        <p:spPr/>
        <p:txBody>
          <a:bodyPr/>
          <a:lstStyle/>
          <a:p>
            <a:endParaRPr lang="de-CH"/>
          </a:p>
        </p:txBody>
      </p:sp>
      <p:sp>
        <p:nvSpPr>
          <p:cNvPr id="6" name="Foliennummernplatzhalter 5">
            <a:extLst>
              <a:ext uri="{FF2B5EF4-FFF2-40B4-BE49-F238E27FC236}">
                <a16:creationId xmlns:a16="http://schemas.microsoft.com/office/drawing/2014/main" id="{4BA531F3-D157-494F-92E0-762E69D09F5E}"/>
              </a:ext>
            </a:extLst>
          </p:cNvPr>
          <p:cNvSpPr>
            <a:spLocks noGrp="1"/>
          </p:cNvSpPr>
          <p:nvPr>
            <p:ph type="sldNum" sz="quarter" idx="12"/>
          </p:nvPr>
        </p:nvSpPr>
        <p:spPr/>
        <p:txBody>
          <a:bodyPr/>
          <a:lstStyle/>
          <a:p>
            <a:fld id="{B0B6C1BF-FE77-4E97-99B2-2FFED8757BDB}" type="slidenum">
              <a:rPr lang="de-CH" smtClean="0"/>
              <a:t>‹Nr.›</a:t>
            </a:fld>
            <a:endParaRPr lang="de-CH"/>
          </a:p>
        </p:txBody>
      </p:sp>
      <p:pic>
        <p:nvPicPr>
          <p:cNvPr id="8" name="Grafik 7">
            <a:extLst>
              <a:ext uri="{FF2B5EF4-FFF2-40B4-BE49-F238E27FC236}">
                <a16:creationId xmlns:a16="http://schemas.microsoft.com/office/drawing/2014/main" id="{0A757FCE-553D-4599-9EBA-82400E587E0C}"/>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tretch>
            <a:fillRect/>
          </a:stretch>
        </p:blipFill>
        <p:spPr>
          <a:xfrm>
            <a:off x="792020" y="1652217"/>
            <a:ext cx="4023368" cy="115824"/>
          </a:xfrm>
          <a:prstGeom prst="rect">
            <a:avLst/>
          </a:prstGeom>
        </p:spPr>
      </p:pic>
    </p:spTree>
    <p:extLst>
      <p:ext uri="{BB962C8B-B14F-4D97-AF65-F5344CB8AC3E}">
        <p14:creationId xmlns:p14="http://schemas.microsoft.com/office/powerpoint/2010/main" val="20634640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Bibel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0F0B86F-DDB8-4A7A-A528-4DB4F59FEBD3}"/>
              </a:ext>
            </a:extLst>
          </p:cNvPr>
          <p:cNvSpPr>
            <a:spLocks noGrp="1"/>
          </p:cNvSpPr>
          <p:nvPr>
            <p:ph type="title"/>
          </p:nvPr>
        </p:nvSpPr>
        <p:spPr>
          <a:xfrm>
            <a:off x="1967344" y="365125"/>
            <a:ext cx="9367983" cy="1223529"/>
          </a:xfrm>
        </p:spPr>
        <p:txBody>
          <a:bodyPr lIns="0"/>
          <a:lstStyle>
            <a:lvl1pPr>
              <a:defRPr>
                <a:solidFill>
                  <a:schemeClr val="accent1">
                    <a:lumMod val="50000"/>
                  </a:schemeClr>
                </a:solidFill>
              </a:defRPr>
            </a:lvl1pPr>
          </a:lstStyle>
          <a:p>
            <a:r>
              <a:rPr lang="de-DE" dirty="0"/>
              <a:t>Mastertitelformat bearbeiten</a:t>
            </a:r>
            <a:endParaRPr lang="de-CH" dirty="0"/>
          </a:p>
        </p:txBody>
      </p:sp>
      <p:sp>
        <p:nvSpPr>
          <p:cNvPr id="3" name="Inhaltsplatzhalter 2">
            <a:extLst>
              <a:ext uri="{FF2B5EF4-FFF2-40B4-BE49-F238E27FC236}">
                <a16:creationId xmlns:a16="http://schemas.microsoft.com/office/drawing/2014/main" id="{7FA8CFBD-36CA-4842-A725-72456A64D82F}"/>
              </a:ext>
            </a:extLst>
          </p:cNvPr>
          <p:cNvSpPr>
            <a:spLocks noGrp="1"/>
          </p:cNvSpPr>
          <p:nvPr>
            <p:ph idx="1"/>
          </p:nvPr>
        </p:nvSpPr>
        <p:spPr/>
        <p:txBody>
          <a:bodyPr anchor="ctr" anchorCtr="0">
            <a:normAutofit/>
          </a:bodyPr>
          <a:lstStyle>
            <a:lvl1pPr marL="0" indent="0" algn="ctr">
              <a:buNone/>
              <a:defRPr sz="4400"/>
            </a:lvl1pPr>
          </a:lstStyle>
          <a:p>
            <a:pPr lvl="0"/>
            <a:r>
              <a:rPr lang="de-DE" dirty="0"/>
              <a:t>Mastertextformat bearbeiten</a:t>
            </a:r>
          </a:p>
        </p:txBody>
      </p:sp>
      <p:sp>
        <p:nvSpPr>
          <p:cNvPr id="4" name="Datumsplatzhalter 3">
            <a:extLst>
              <a:ext uri="{FF2B5EF4-FFF2-40B4-BE49-F238E27FC236}">
                <a16:creationId xmlns:a16="http://schemas.microsoft.com/office/drawing/2014/main" id="{F8E3790E-EBBA-4EAD-A88E-668870D63DC8}"/>
              </a:ext>
            </a:extLst>
          </p:cNvPr>
          <p:cNvSpPr>
            <a:spLocks noGrp="1"/>
          </p:cNvSpPr>
          <p:nvPr>
            <p:ph type="dt" sz="half" idx="10"/>
          </p:nvPr>
        </p:nvSpPr>
        <p:spPr/>
        <p:txBody>
          <a:bodyPr/>
          <a:lstStyle/>
          <a:p>
            <a:fld id="{75B9197D-8424-45DC-9B2C-5804F3E50C04}" type="datetimeFigureOut">
              <a:rPr lang="de-CH" smtClean="0"/>
              <a:t>20.08.2024</a:t>
            </a:fld>
            <a:endParaRPr lang="de-CH"/>
          </a:p>
        </p:txBody>
      </p:sp>
      <p:sp>
        <p:nvSpPr>
          <p:cNvPr id="5" name="Fußzeilenplatzhalter 4">
            <a:extLst>
              <a:ext uri="{FF2B5EF4-FFF2-40B4-BE49-F238E27FC236}">
                <a16:creationId xmlns:a16="http://schemas.microsoft.com/office/drawing/2014/main" id="{930F1DEF-7CD2-4B02-8F9F-ACCA9C250588}"/>
              </a:ext>
            </a:extLst>
          </p:cNvPr>
          <p:cNvSpPr>
            <a:spLocks noGrp="1"/>
          </p:cNvSpPr>
          <p:nvPr>
            <p:ph type="ftr" sz="quarter" idx="11"/>
          </p:nvPr>
        </p:nvSpPr>
        <p:spPr/>
        <p:txBody>
          <a:bodyPr/>
          <a:lstStyle/>
          <a:p>
            <a:endParaRPr lang="de-CH"/>
          </a:p>
        </p:txBody>
      </p:sp>
      <p:sp>
        <p:nvSpPr>
          <p:cNvPr id="6" name="Foliennummernplatzhalter 5">
            <a:extLst>
              <a:ext uri="{FF2B5EF4-FFF2-40B4-BE49-F238E27FC236}">
                <a16:creationId xmlns:a16="http://schemas.microsoft.com/office/drawing/2014/main" id="{4BA531F3-D157-494F-92E0-762E69D09F5E}"/>
              </a:ext>
            </a:extLst>
          </p:cNvPr>
          <p:cNvSpPr>
            <a:spLocks noGrp="1"/>
          </p:cNvSpPr>
          <p:nvPr>
            <p:ph type="sldNum" sz="quarter" idx="12"/>
          </p:nvPr>
        </p:nvSpPr>
        <p:spPr/>
        <p:txBody>
          <a:bodyPr/>
          <a:lstStyle/>
          <a:p>
            <a:fld id="{B0B6C1BF-FE77-4E97-99B2-2FFED8757BDB}" type="slidenum">
              <a:rPr lang="de-CH" smtClean="0"/>
              <a:t>‹Nr.›</a:t>
            </a:fld>
            <a:endParaRPr lang="de-CH"/>
          </a:p>
        </p:txBody>
      </p:sp>
      <p:pic>
        <p:nvPicPr>
          <p:cNvPr id="8" name="Grafik 7">
            <a:extLst>
              <a:ext uri="{FF2B5EF4-FFF2-40B4-BE49-F238E27FC236}">
                <a16:creationId xmlns:a16="http://schemas.microsoft.com/office/drawing/2014/main" id="{0A757FCE-553D-4599-9EBA-82400E587E0C}"/>
              </a:ext>
            </a:extLst>
          </p:cNvPr>
          <p:cNvPicPr>
            <a:picLocks noChangeAspect="1"/>
          </p:cNvPicPr>
          <p:nvPr userDrawn="1"/>
        </p:nvPicPr>
        <p:blipFill>
          <a:blip r:embed="rId2">
            <a:duotone>
              <a:prstClr val="black"/>
              <a:srgbClr val="0070C0">
                <a:tint val="45000"/>
                <a:satMod val="400000"/>
              </a:srgbClr>
            </a:duotone>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tretch>
            <a:fillRect/>
          </a:stretch>
        </p:blipFill>
        <p:spPr>
          <a:xfrm>
            <a:off x="792020" y="1652217"/>
            <a:ext cx="4023368" cy="115824"/>
          </a:xfrm>
          <a:prstGeom prst="rect">
            <a:avLst/>
          </a:prstGeom>
        </p:spPr>
      </p:pic>
      <p:pic>
        <p:nvPicPr>
          <p:cNvPr id="9" name="Grafik 8" descr="Geöffnetes Buch mit einfarbiger Füllung">
            <a:extLst>
              <a:ext uri="{FF2B5EF4-FFF2-40B4-BE49-F238E27FC236}">
                <a16:creationId xmlns:a16="http://schemas.microsoft.com/office/drawing/2014/main" id="{C6A9594C-4A10-45B8-9B4F-BB3D00E66B25}"/>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56673" y="839164"/>
            <a:ext cx="749490" cy="749490"/>
          </a:xfrm>
          <a:prstGeom prst="rect">
            <a:avLst/>
          </a:prstGeom>
        </p:spPr>
      </p:pic>
    </p:spTree>
    <p:extLst>
      <p:ext uri="{BB962C8B-B14F-4D97-AF65-F5344CB8AC3E}">
        <p14:creationId xmlns:p14="http://schemas.microsoft.com/office/powerpoint/2010/main" val="4292357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6D1866D-CED7-4C87-8B23-AA51AD181AF4}"/>
              </a:ext>
            </a:extLst>
          </p:cNvPr>
          <p:cNvSpPr>
            <a:spLocks noGrp="1"/>
          </p:cNvSpPr>
          <p:nvPr>
            <p:ph type="title"/>
          </p:nvPr>
        </p:nvSpPr>
        <p:spPr>
          <a:xfrm>
            <a:off x="831850" y="1709738"/>
            <a:ext cx="10515600" cy="2613025"/>
          </a:xfrm>
        </p:spPr>
        <p:txBody>
          <a:bodyPr anchor="b"/>
          <a:lstStyle>
            <a:lvl1pPr>
              <a:defRPr sz="6000"/>
            </a:lvl1pPr>
          </a:lstStyle>
          <a:p>
            <a:r>
              <a:rPr lang="de-DE" dirty="0"/>
              <a:t>Mastertitelformat bearbeiten</a:t>
            </a:r>
            <a:endParaRPr lang="de-CH" dirty="0"/>
          </a:p>
        </p:txBody>
      </p:sp>
      <p:sp>
        <p:nvSpPr>
          <p:cNvPr id="3" name="Textplatzhalter 2">
            <a:extLst>
              <a:ext uri="{FF2B5EF4-FFF2-40B4-BE49-F238E27FC236}">
                <a16:creationId xmlns:a16="http://schemas.microsoft.com/office/drawing/2014/main" id="{B8E9FB91-CC24-45AA-8DE8-A2FD1F2FD1B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Mastertextformat bearbeiten</a:t>
            </a:r>
          </a:p>
        </p:txBody>
      </p:sp>
      <p:sp>
        <p:nvSpPr>
          <p:cNvPr id="4" name="Datumsplatzhalter 3">
            <a:extLst>
              <a:ext uri="{FF2B5EF4-FFF2-40B4-BE49-F238E27FC236}">
                <a16:creationId xmlns:a16="http://schemas.microsoft.com/office/drawing/2014/main" id="{34705CAE-F5DD-4C31-B51F-DE7865CDA9ED}"/>
              </a:ext>
            </a:extLst>
          </p:cNvPr>
          <p:cNvSpPr>
            <a:spLocks noGrp="1"/>
          </p:cNvSpPr>
          <p:nvPr>
            <p:ph type="dt" sz="half" idx="10"/>
          </p:nvPr>
        </p:nvSpPr>
        <p:spPr/>
        <p:txBody>
          <a:bodyPr/>
          <a:lstStyle/>
          <a:p>
            <a:fld id="{75B9197D-8424-45DC-9B2C-5804F3E50C04}" type="datetimeFigureOut">
              <a:rPr lang="de-CH" smtClean="0"/>
              <a:t>20.08.2024</a:t>
            </a:fld>
            <a:endParaRPr lang="de-CH"/>
          </a:p>
        </p:txBody>
      </p:sp>
      <p:sp>
        <p:nvSpPr>
          <p:cNvPr id="5" name="Fußzeilenplatzhalter 4">
            <a:extLst>
              <a:ext uri="{FF2B5EF4-FFF2-40B4-BE49-F238E27FC236}">
                <a16:creationId xmlns:a16="http://schemas.microsoft.com/office/drawing/2014/main" id="{C910E16B-2898-4B54-9D52-C33118EFE4A2}"/>
              </a:ext>
            </a:extLst>
          </p:cNvPr>
          <p:cNvSpPr>
            <a:spLocks noGrp="1"/>
          </p:cNvSpPr>
          <p:nvPr>
            <p:ph type="ftr" sz="quarter" idx="11"/>
          </p:nvPr>
        </p:nvSpPr>
        <p:spPr/>
        <p:txBody>
          <a:bodyPr/>
          <a:lstStyle/>
          <a:p>
            <a:endParaRPr lang="de-CH"/>
          </a:p>
        </p:txBody>
      </p:sp>
      <p:sp>
        <p:nvSpPr>
          <p:cNvPr id="6" name="Foliennummernplatzhalter 5">
            <a:extLst>
              <a:ext uri="{FF2B5EF4-FFF2-40B4-BE49-F238E27FC236}">
                <a16:creationId xmlns:a16="http://schemas.microsoft.com/office/drawing/2014/main" id="{C41C40C7-8DEB-43FF-8D4F-103FF9CB364F}"/>
              </a:ext>
            </a:extLst>
          </p:cNvPr>
          <p:cNvSpPr>
            <a:spLocks noGrp="1"/>
          </p:cNvSpPr>
          <p:nvPr>
            <p:ph type="sldNum" sz="quarter" idx="12"/>
          </p:nvPr>
        </p:nvSpPr>
        <p:spPr/>
        <p:txBody>
          <a:bodyPr/>
          <a:lstStyle/>
          <a:p>
            <a:fld id="{B0B6C1BF-FE77-4E97-99B2-2FFED8757BDB}" type="slidenum">
              <a:rPr lang="de-CH" smtClean="0"/>
              <a:t>‹Nr.›</a:t>
            </a:fld>
            <a:endParaRPr lang="de-CH"/>
          </a:p>
        </p:txBody>
      </p:sp>
      <p:pic>
        <p:nvPicPr>
          <p:cNvPr id="9" name="Grafik 8">
            <a:extLst>
              <a:ext uri="{FF2B5EF4-FFF2-40B4-BE49-F238E27FC236}">
                <a16:creationId xmlns:a16="http://schemas.microsoft.com/office/drawing/2014/main" id="{48869F76-986B-499F-9FFF-F1C66B49B281}"/>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tretch>
            <a:fillRect/>
          </a:stretch>
        </p:blipFill>
        <p:spPr>
          <a:xfrm>
            <a:off x="801255" y="4408448"/>
            <a:ext cx="4023368" cy="115824"/>
          </a:xfrm>
          <a:prstGeom prst="rect">
            <a:avLst/>
          </a:prstGeom>
        </p:spPr>
      </p:pic>
    </p:spTree>
    <p:extLst>
      <p:ext uri="{BB962C8B-B14F-4D97-AF65-F5344CB8AC3E}">
        <p14:creationId xmlns:p14="http://schemas.microsoft.com/office/powerpoint/2010/main" val="29688660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904C163-B1CA-40B6-8B02-034A230DB8A2}"/>
              </a:ext>
            </a:extLst>
          </p:cNvPr>
          <p:cNvSpPr>
            <a:spLocks noGrp="1"/>
          </p:cNvSpPr>
          <p:nvPr>
            <p:ph type="title"/>
          </p:nvPr>
        </p:nvSpPr>
        <p:spPr/>
        <p:txBody>
          <a:bodyPr/>
          <a:lstStyle/>
          <a:p>
            <a:r>
              <a:rPr lang="de-DE"/>
              <a:t>Mastertitelformat bearbeiten</a:t>
            </a:r>
            <a:endParaRPr lang="de-CH"/>
          </a:p>
        </p:txBody>
      </p:sp>
      <p:sp>
        <p:nvSpPr>
          <p:cNvPr id="3" name="Inhaltsplatzhalter 2">
            <a:extLst>
              <a:ext uri="{FF2B5EF4-FFF2-40B4-BE49-F238E27FC236}">
                <a16:creationId xmlns:a16="http://schemas.microsoft.com/office/drawing/2014/main" id="{33EB7339-092C-4D11-89A2-F4735D26A014}"/>
              </a:ext>
            </a:extLst>
          </p:cNvPr>
          <p:cNvSpPr>
            <a:spLocks noGrp="1"/>
          </p:cNvSpPr>
          <p:nvPr>
            <p:ph sz="half" idx="1"/>
          </p:nvPr>
        </p:nvSpPr>
        <p:spPr>
          <a:xfrm>
            <a:off x="838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Inhaltsplatzhalter 3">
            <a:extLst>
              <a:ext uri="{FF2B5EF4-FFF2-40B4-BE49-F238E27FC236}">
                <a16:creationId xmlns:a16="http://schemas.microsoft.com/office/drawing/2014/main" id="{5DE861F7-D721-45CC-8A7D-7E89612336F9}"/>
              </a:ext>
            </a:extLst>
          </p:cNvPr>
          <p:cNvSpPr>
            <a:spLocks noGrp="1"/>
          </p:cNvSpPr>
          <p:nvPr>
            <p:ph sz="half" idx="2"/>
          </p:nvPr>
        </p:nvSpPr>
        <p:spPr>
          <a:xfrm>
            <a:off x="6172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5" name="Datumsplatzhalter 4">
            <a:extLst>
              <a:ext uri="{FF2B5EF4-FFF2-40B4-BE49-F238E27FC236}">
                <a16:creationId xmlns:a16="http://schemas.microsoft.com/office/drawing/2014/main" id="{5CEA5DCB-151B-4651-B31B-F14DD13241B2}"/>
              </a:ext>
            </a:extLst>
          </p:cNvPr>
          <p:cNvSpPr>
            <a:spLocks noGrp="1"/>
          </p:cNvSpPr>
          <p:nvPr>
            <p:ph type="dt" sz="half" idx="10"/>
          </p:nvPr>
        </p:nvSpPr>
        <p:spPr/>
        <p:txBody>
          <a:bodyPr/>
          <a:lstStyle/>
          <a:p>
            <a:fld id="{75B9197D-8424-45DC-9B2C-5804F3E50C04}" type="datetimeFigureOut">
              <a:rPr lang="de-CH" smtClean="0"/>
              <a:t>20.08.2024</a:t>
            </a:fld>
            <a:endParaRPr lang="de-CH"/>
          </a:p>
        </p:txBody>
      </p:sp>
      <p:sp>
        <p:nvSpPr>
          <p:cNvPr id="6" name="Fußzeilenplatzhalter 5">
            <a:extLst>
              <a:ext uri="{FF2B5EF4-FFF2-40B4-BE49-F238E27FC236}">
                <a16:creationId xmlns:a16="http://schemas.microsoft.com/office/drawing/2014/main" id="{8C1B5106-3E87-4FDC-A3B0-3C3E96AF0E1A}"/>
              </a:ext>
            </a:extLst>
          </p:cNvPr>
          <p:cNvSpPr>
            <a:spLocks noGrp="1"/>
          </p:cNvSpPr>
          <p:nvPr>
            <p:ph type="ftr" sz="quarter" idx="11"/>
          </p:nvPr>
        </p:nvSpPr>
        <p:spPr/>
        <p:txBody>
          <a:bodyPr/>
          <a:lstStyle/>
          <a:p>
            <a:endParaRPr lang="de-CH"/>
          </a:p>
        </p:txBody>
      </p:sp>
      <p:sp>
        <p:nvSpPr>
          <p:cNvPr id="7" name="Foliennummernplatzhalter 6">
            <a:extLst>
              <a:ext uri="{FF2B5EF4-FFF2-40B4-BE49-F238E27FC236}">
                <a16:creationId xmlns:a16="http://schemas.microsoft.com/office/drawing/2014/main" id="{7A501DE6-1391-47C4-A712-B8EDE72D3368}"/>
              </a:ext>
            </a:extLst>
          </p:cNvPr>
          <p:cNvSpPr>
            <a:spLocks noGrp="1"/>
          </p:cNvSpPr>
          <p:nvPr>
            <p:ph type="sldNum" sz="quarter" idx="12"/>
          </p:nvPr>
        </p:nvSpPr>
        <p:spPr/>
        <p:txBody>
          <a:bodyPr/>
          <a:lstStyle/>
          <a:p>
            <a:fld id="{B0B6C1BF-FE77-4E97-99B2-2FFED8757BDB}" type="slidenum">
              <a:rPr lang="de-CH" smtClean="0"/>
              <a:t>‹Nr.›</a:t>
            </a:fld>
            <a:endParaRPr lang="de-CH"/>
          </a:p>
        </p:txBody>
      </p:sp>
      <p:pic>
        <p:nvPicPr>
          <p:cNvPr id="9" name="Grafik 8">
            <a:extLst>
              <a:ext uri="{FF2B5EF4-FFF2-40B4-BE49-F238E27FC236}">
                <a16:creationId xmlns:a16="http://schemas.microsoft.com/office/drawing/2014/main" id="{635F43F5-67C2-40A2-8B6C-B705454141F7}"/>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tretch>
            <a:fillRect/>
          </a:stretch>
        </p:blipFill>
        <p:spPr>
          <a:xfrm>
            <a:off x="792020" y="1652217"/>
            <a:ext cx="4023368" cy="115824"/>
          </a:xfrm>
          <a:prstGeom prst="rect">
            <a:avLst/>
          </a:prstGeom>
        </p:spPr>
      </p:pic>
    </p:spTree>
    <p:extLst>
      <p:ext uri="{BB962C8B-B14F-4D97-AF65-F5344CB8AC3E}">
        <p14:creationId xmlns:p14="http://schemas.microsoft.com/office/powerpoint/2010/main" val="38956931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0C49BA2-4AF0-4B4C-946E-63BC3324C0AE}"/>
              </a:ext>
            </a:extLst>
          </p:cNvPr>
          <p:cNvSpPr>
            <a:spLocks noGrp="1"/>
          </p:cNvSpPr>
          <p:nvPr>
            <p:ph type="title"/>
          </p:nvPr>
        </p:nvSpPr>
        <p:spPr>
          <a:xfrm>
            <a:off x="839788" y="365125"/>
            <a:ext cx="10515600" cy="1214293"/>
          </a:xfrm>
        </p:spPr>
        <p:txBody>
          <a:bodyPr/>
          <a:lstStyle/>
          <a:p>
            <a:r>
              <a:rPr lang="de-DE" dirty="0"/>
              <a:t>Mastertitelformat bearbeiten</a:t>
            </a:r>
            <a:endParaRPr lang="de-CH" dirty="0"/>
          </a:p>
        </p:txBody>
      </p:sp>
      <p:sp>
        <p:nvSpPr>
          <p:cNvPr id="3" name="Textplatzhalter 2">
            <a:extLst>
              <a:ext uri="{FF2B5EF4-FFF2-40B4-BE49-F238E27FC236}">
                <a16:creationId xmlns:a16="http://schemas.microsoft.com/office/drawing/2014/main" id="{FF6CD1AA-6DA4-4EE2-94DD-54685C0D39B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Inhaltsplatzhalter 3">
            <a:extLst>
              <a:ext uri="{FF2B5EF4-FFF2-40B4-BE49-F238E27FC236}">
                <a16:creationId xmlns:a16="http://schemas.microsoft.com/office/drawing/2014/main" id="{0BBCBA3D-EE33-426F-8797-FBAA6655E30F}"/>
              </a:ext>
            </a:extLst>
          </p:cNvPr>
          <p:cNvSpPr>
            <a:spLocks noGrp="1"/>
          </p:cNvSpPr>
          <p:nvPr>
            <p:ph sz="half" idx="2"/>
          </p:nvPr>
        </p:nvSpPr>
        <p:spPr>
          <a:xfrm>
            <a:off x="839788" y="2505075"/>
            <a:ext cx="5157787"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5" name="Textplatzhalter 4">
            <a:extLst>
              <a:ext uri="{FF2B5EF4-FFF2-40B4-BE49-F238E27FC236}">
                <a16:creationId xmlns:a16="http://schemas.microsoft.com/office/drawing/2014/main" id="{42583CAF-48E4-4D0B-A479-47344E0E922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Inhaltsplatzhalter 5">
            <a:extLst>
              <a:ext uri="{FF2B5EF4-FFF2-40B4-BE49-F238E27FC236}">
                <a16:creationId xmlns:a16="http://schemas.microsoft.com/office/drawing/2014/main" id="{ABA92317-2C7D-4367-8FBA-41E739FA2B54}"/>
              </a:ext>
            </a:extLst>
          </p:cNvPr>
          <p:cNvSpPr>
            <a:spLocks noGrp="1"/>
          </p:cNvSpPr>
          <p:nvPr>
            <p:ph sz="quarter" idx="4"/>
          </p:nvPr>
        </p:nvSpPr>
        <p:spPr>
          <a:xfrm>
            <a:off x="6172200" y="2505075"/>
            <a:ext cx="5183188"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7" name="Datumsplatzhalter 6">
            <a:extLst>
              <a:ext uri="{FF2B5EF4-FFF2-40B4-BE49-F238E27FC236}">
                <a16:creationId xmlns:a16="http://schemas.microsoft.com/office/drawing/2014/main" id="{81F77C9F-4A67-4F13-A681-3C17F624FFA3}"/>
              </a:ext>
            </a:extLst>
          </p:cNvPr>
          <p:cNvSpPr>
            <a:spLocks noGrp="1"/>
          </p:cNvSpPr>
          <p:nvPr>
            <p:ph type="dt" sz="half" idx="10"/>
          </p:nvPr>
        </p:nvSpPr>
        <p:spPr/>
        <p:txBody>
          <a:bodyPr/>
          <a:lstStyle/>
          <a:p>
            <a:fld id="{75B9197D-8424-45DC-9B2C-5804F3E50C04}" type="datetimeFigureOut">
              <a:rPr lang="de-CH" smtClean="0"/>
              <a:t>20.08.2024</a:t>
            </a:fld>
            <a:endParaRPr lang="de-CH"/>
          </a:p>
        </p:txBody>
      </p:sp>
      <p:sp>
        <p:nvSpPr>
          <p:cNvPr id="8" name="Fußzeilenplatzhalter 7">
            <a:extLst>
              <a:ext uri="{FF2B5EF4-FFF2-40B4-BE49-F238E27FC236}">
                <a16:creationId xmlns:a16="http://schemas.microsoft.com/office/drawing/2014/main" id="{BF08B2F1-A9B1-4254-858F-F6035A69F6FA}"/>
              </a:ext>
            </a:extLst>
          </p:cNvPr>
          <p:cNvSpPr>
            <a:spLocks noGrp="1"/>
          </p:cNvSpPr>
          <p:nvPr>
            <p:ph type="ftr" sz="quarter" idx="11"/>
          </p:nvPr>
        </p:nvSpPr>
        <p:spPr/>
        <p:txBody>
          <a:bodyPr/>
          <a:lstStyle/>
          <a:p>
            <a:endParaRPr lang="de-CH"/>
          </a:p>
        </p:txBody>
      </p:sp>
      <p:sp>
        <p:nvSpPr>
          <p:cNvPr id="9" name="Foliennummernplatzhalter 8">
            <a:extLst>
              <a:ext uri="{FF2B5EF4-FFF2-40B4-BE49-F238E27FC236}">
                <a16:creationId xmlns:a16="http://schemas.microsoft.com/office/drawing/2014/main" id="{B621815E-E616-49EF-8759-10E666CE4A57}"/>
              </a:ext>
            </a:extLst>
          </p:cNvPr>
          <p:cNvSpPr>
            <a:spLocks noGrp="1"/>
          </p:cNvSpPr>
          <p:nvPr>
            <p:ph type="sldNum" sz="quarter" idx="12"/>
          </p:nvPr>
        </p:nvSpPr>
        <p:spPr/>
        <p:txBody>
          <a:bodyPr/>
          <a:lstStyle/>
          <a:p>
            <a:fld id="{B0B6C1BF-FE77-4E97-99B2-2FFED8757BDB}" type="slidenum">
              <a:rPr lang="de-CH" smtClean="0"/>
              <a:t>‹Nr.›</a:t>
            </a:fld>
            <a:endParaRPr lang="de-CH"/>
          </a:p>
        </p:txBody>
      </p:sp>
      <p:pic>
        <p:nvPicPr>
          <p:cNvPr id="11" name="Grafik 10">
            <a:extLst>
              <a:ext uri="{FF2B5EF4-FFF2-40B4-BE49-F238E27FC236}">
                <a16:creationId xmlns:a16="http://schemas.microsoft.com/office/drawing/2014/main" id="{5BFC42F5-8F4A-429A-9347-B78D8B05E7B9}"/>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tretch>
            <a:fillRect/>
          </a:stretch>
        </p:blipFill>
        <p:spPr>
          <a:xfrm>
            <a:off x="792020" y="1652217"/>
            <a:ext cx="4023368" cy="115824"/>
          </a:xfrm>
          <a:prstGeom prst="rect">
            <a:avLst/>
          </a:prstGeom>
        </p:spPr>
      </p:pic>
    </p:spTree>
    <p:extLst>
      <p:ext uri="{BB962C8B-B14F-4D97-AF65-F5344CB8AC3E}">
        <p14:creationId xmlns:p14="http://schemas.microsoft.com/office/powerpoint/2010/main" val="35938532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B9BFF63-723B-4DAB-AEA9-486D5690E3F4}"/>
              </a:ext>
            </a:extLst>
          </p:cNvPr>
          <p:cNvSpPr>
            <a:spLocks noGrp="1"/>
          </p:cNvSpPr>
          <p:nvPr>
            <p:ph type="title"/>
          </p:nvPr>
        </p:nvSpPr>
        <p:spPr/>
        <p:txBody>
          <a:bodyPr/>
          <a:lstStyle/>
          <a:p>
            <a:r>
              <a:rPr lang="de-DE"/>
              <a:t>Mastertitelformat bearbeiten</a:t>
            </a:r>
            <a:endParaRPr lang="de-CH"/>
          </a:p>
        </p:txBody>
      </p:sp>
      <p:sp>
        <p:nvSpPr>
          <p:cNvPr id="3" name="Datumsplatzhalter 2">
            <a:extLst>
              <a:ext uri="{FF2B5EF4-FFF2-40B4-BE49-F238E27FC236}">
                <a16:creationId xmlns:a16="http://schemas.microsoft.com/office/drawing/2014/main" id="{88485089-C972-4B99-8DE0-9C657C880C54}"/>
              </a:ext>
            </a:extLst>
          </p:cNvPr>
          <p:cNvSpPr>
            <a:spLocks noGrp="1"/>
          </p:cNvSpPr>
          <p:nvPr>
            <p:ph type="dt" sz="half" idx="10"/>
          </p:nvPr>
        </p:nvSpPr>
        <p:spPr/>
        <p:txBody>
          <a:bodyPr/>
          <a:lstStyle/>
          <a:p>
            <a:fld id="{75B9197D-8424-45DC-9B2C-5804F3E50C04}" type="datetimeFigureOut">
              <a:rPr lang="de-CH" smtClean="0"/>
              <a:t>20.08.2024</a:t>
            </a:fld>
            <a:endParaRPr lang="de-CH"/>
          </a:p>
        </p:txBody>
      </p:sp>
      <p:sp>
        <p:nvSpPr>
          <p:cNvPr id="4" name="Fußzeilenplatzhalter 3">
            <a:extLst>
              <a:ext uri="{FF2B5EF4-FFF2-40B4-BE49-F238E27FC236}">
                <a16:creationId xmlns:a16="http://schemas.microsoft.com/office/drawing/2014/main" id="{DA89C08C-A460-4AFD-A0A3-310179E3B1D8}"/>
              </a:ext>
            </a:extLst>
          </p:cNvPr>
          <p:cNvSpPr>
            <a:spLocks noGrp="1"/>
          </p:cNvSpPr>
          <p:nvPr>
            <p:ph type="ftr" sz="quarter" idx="11"/>
          </p:nvPr>
        </p:nvSpPr>
        <p:spPr/>
        <p:txBody>
          <a:bodyPr/>
          <a:lstStyle/>
          <a:p>
            <a:endParaRPr lang="de-CH"/>
          </a:p>
        </p:txBody>
      </p:sp>
      <p:sp>
        <p:nvSpPr>
          <p:cNvPr id="5" name="Foliennummernplatzhalter 4">
            <a:extLst>
              <a:ext uri="{FF2B5EF4-FFF2-40B4-BE49-F238E27FC236}">
                <a16:creationId xmlns:a16="http://schemas.microsoft.com/office/drawing/2014/main" id="{E288CDC1-3DAF-436B-BFA0-F88621572162}"/>
              </a:ext>
            </a:extLst>
          </p:cNvPr>
          <p:cNvSpPr>
            <a:spLocks noGrp="1"/>
          </p:cNvSpPr>
          <p:nvPr>
            <p:ph type="sldNum" sz="quarter" idx="12"/>
          </p:nvPr>
        </p:nvSpPr>
        <p:spPr/>
        <p:txBody>
          <a:bodyPr/>
          <a:lstStyle/>
          <a:p>
            <a:fld id="{B0B6C1BF-FE77-4E97-99B2-2FFED8757BDB}" type="slidenum">
              <a:rPr lang="de-CH" smtClean="0"/>
              <a:t>‹Nr.›</a:t>
            </a:fld>
            <a:endParaRPr lang="de-CH"/>
          </a:p>
        </p:txBody>
      </p:sp>
      <p:pic>
        <p:nvPicPr>
          <p:cNvPr id="7" name="Grafik 6">
            <a:extLst>
              <a:ext uri="{FF2B5EF4-FFF2-40B4-BE49-F238E27FC236}">
                <a16:creationId xmlns:a16="http://schemas.microsoft.com/office/drawing/2014/main" id="{125B4931-9800-431E-89C6-944B95A38F10}"/>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tretch>
            <a:fillRect/>
          </a:stretch>
        </p:blipFill>
        <p:spPr>
          <a:xfrm>
            <a:off x="792020" y="1652217"/>
            <a:ext cx="4023368" cy="115824"/>
          </a:xfrm>
          <a:prstGeom prst="rect">
            <a:avLst/>
          </a:prstGeom>
        </p:spPr>
      </p:pic>
    </p:spTree>
    <p:extLst>
      <p:ext uri="{BB962C8B-B14F-4D97-AF65-F5344CB8AC3E}">
        <p14:creationId xmlns:p14="http://schemas.microsoft.com/office/powerpoint/2010/main" val="17166709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A615FFD8-D8E7-4345-9F32-57A9BF707FF7}"/>
              </a:ext>
            </a:extLst>
          </p:cNvPr>
          <p:cNvSpPr>
            <a:spLocks noGrp="1"/>
          </p:cNvSpPr>
          <p:nvPr>
            <p:ph type="dt" sz="half" idx="10"/>
          </p:nvPr>
        </p:nvSpPr>
        <p:spPr/>
        <p:txBody>
          <a:bodyPr/>
          <a:lstStyle/>
          <a:p>
            <a:fld id="{75B9197D-8424-45DC-9B2C-5804F3E50C04}" type="datetimeFigureOut">
              <a:rPr lang="de-CH" smtClean="0"/>
              <a:t>20.08.2024</a:t>
            </a:fld>
            <a:endParaRPr lang="de-CH"/>
          </a:p>
        </p:txBody>
      </p:sp>
      <p:sp>
        <p:nvSpPr>
          <p:cNvPr id="3" name="Fußzeilenplatzhalter 2">
            <a:extLst>
              <a:ext uri="{FF2B5EF4-FFF2-40B4-BE49-F238E27FC236}">
                <a16:creationId xmlns:a16="http://schemas.microsoft.com/office/drawing/2014/main" id="{5E3C4EE8-EFA8-4545-A08A-B2E10E1AFF63}"/>
              </a:ext>
            </a:extLst>
          </p:cNvPr>
          <p:cNvSpPr>
            <a:spLocks noGrp="1"/>
          </p:cNvSpPr>
          <p:nvPr>
            <p:ph type="ftr" sz="quarter" idx="11"/>
          </p:nvPr>
        </p:nvSpPr>
        <p:spPr/>
        <p:txBody>
          <a:bodyPr/>
          <a:lstStyle/>
          <a:p>
            <a:endParaRPr lang="de-CH"/>
          </a:p>
        </p:txBody>
      </p:sp>
      <p:sp>
        <p:nvSpPr>
          <p:cNvPr id="4" name="Foliennummernplatzhalter 3">
            <a:extLst>
              <a:ext uri="{FF2B5EF4-FFF2-40B4-BE49-F238E27FC236}">
                <a16:creationId xmlns:a16="http://schemas.microsoft.com/office/drawing/2014/main" id="{3C7F7456-FE2A-45CE-A8FA-F99AF89F3F35}"/>
              </a:ext>
            </a:extLst>
          </p:cNvPr>
          <p:cNvSpPr>
            <a:spLocks noGrp="1"/>
          </p:cNvSpPr>
          <p:nvPr>
            <p:ph type="sldNum" sz="quarter" idx="12"/>
          </p:nvPr>
        </p:nvSpPr>
        <p:spPr/>
        <p:txBody>
          <a:bodyPr/>
          <a:lstStyle/>
          <a:p>
            <a:fld id="{B0B6C1BF-FE77-4E97-99B2-2FFED8757BDB}" type="slidenum">
              <a:rPr lang="de-CH" smtClean="0"/>
              <a:t>‹Nr.›</a:t>
            </a:fld>
            <a:endParaRPr lang="de-CH"/>
          </a:p>
        </p:txBody>
      </p:sp>
    </p:spTree>
    <p:extLst>
      <p:ext uri="{BB962C8B-B14F-4D97-AF65-F5344CB8AC3E}">
        <p14:creationId xmlns:p14="http://schemas.microsoft.com/office/powerpoint/2010/main" val="6512367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A3B6D03-BB1F-4A9B-A80C-B862399A92B2}"/>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endParaRPr lang="de-CH"/>
          </a:p>
        </p:txBody>
      </p:sp>
      <p:sp>
        <p:nvSpPr>
          <p:cNvPr id="3" name="Inhaltsplatzhalter 2">
            <a:extLst>
              <a:ext uri="{FF2B5EF4-FFF2-40B4-BE49-F238E27FC236}">
                <a16:creationId xmlns:a16="http://schemas.microsoft.com/office/drawing/2014/main" id="{0853F279-89B9-4581-BB32-C630A0276C8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Textplatzhalter 3">
            <a:extLst>
              <a:ext uri="{FF2B5EF4-FFF2-40B4-BE49-F238E27FC236}">
                <a16:creationId xmlns:a16="http://schemas.microsoft.com/office/drawing/2014/main" id="{41909D1D-CA33-4D79-8814-9B86CF2DD27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97E7F8AB-6A67-40A6-BFAB-B5CFE75E5808}"/>
              </a:ext>
            </a:extLst>
          </p:cNvPr>
          <p:cNvSpPr>
            <a:spLocks noGrp="1"/>
          </p:cNvSpPr>
          <p:nvPr>
            <p:ph type="dt" sz="half" idx="10"/>
          </p:nvPr>
        </p:nvSpPr>
        <p:spPr/>
        <p:txBody>
          <a:bodyPr/>
          <a:lstStyle/>
          <a:p>
            <a:fld id="{75B9197D-8424-45DC-9B2C-5804F3E50C04}" type="datetimeFigureOut">
              <a:rPr lang="de-CH" smtClean="0"/>
              <a:t>20.08.2024</a:t>
            </a:fld>
            <a:endParaRPr lang="de-CH"/>
          </a:p>
        </p:txBody>
      </p:sp>
      <p:sp>
        <p:nvSpPr>
          <p:cNvPr id="6" name="Fußzeilenplatzhalter 5">
            <a:extLst>
              <a:ext uri="{FF2B5EF4-FFF2-40B4-BE49-F238E27FC236}">
                <a16:creationId xmlns:a16="http://schemas.microsoft.com/office/drawing/2014/main" id="{E6B7AF79-68F4-4E4D-8146-309967649D68}"/>
              </a:ext>
            </a:extLst>
          </p:cNvPr>
          <p:cNvSpPr>
            <a:spLocks noGrp="1"/>
          </p:cNvSpPr>
          <p:nvPr>
            <p:ph type="ftr" sz="quarter" idx="11"/>
          </p:nvPr>
        </p:nvSpPr>
        <p:spPr/>
        <p:txBody>
          <a:bodyPr/>
          <a:lstStyle/>
          <a:p>
            <a:endParaRPr lang="de-CH"/>
          </a:p>
        </p:txBody>
      </p:sp>
      <p:sp>
        <p:nvSpPr>
          <p:cNvPr id="7" name="Foliennummernplatzhalter 6">
            <a:extLst>
              <a:ext uri="{FF2B5EF4-FFF2-40B4-BE49-F238E27FC236}">
                <a16:creationId xmlns:a16="http://schemas.microsoft.com/office/drawing/2014/main" id="{5C783E6B-D145-468A-88DE-36B3896583F9}"/>
              </a:ext>
            </a:extLst>
          </p:cNvPr>
          <p:cNvSpPr>
            <a:spLocks noGrp="1"/>
          </p:cNvSpPr>
          <p:nvPr>
            <p:ph type="sldNum" sz="quarter" idx="12"/>
          </p:nvPr>
        </p:nvSpPr>
        <p:spPr/>
        <p:txBody>
          <a:bodyPr/>
          <a:lstStyle/>
          <a:p>
            <a:fld id="{B0B6C1BF-FE77-4E97-99B2-2FFED8757BDB}" type="slidenum">
              <a:rPr lang="de-CH" smtClean="0"/>
              <a:t>‹Nr.›</a:t>
            </a:fld>
            <a:endParaRPr lang="de-CH"/>
          </a:p>
        </p:txBody>
      </p:sp>
      <p:pic>
        <p:nvPicPr>
          <p:cNvPr id="8" name="Grafik 7">
            <a:extLst>
              <a:ext uri="{FF2B5EF4-FFF2-40B4-BE49-F238E27FC236}">
                <a16:creationId xmlns:a16="http://schemas.microsoft.com/office/drawing/2014/main" id="{135A8A49-5A02-4183-93BB-AD69CBBA3108}"/>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tretch>
            <a:fillRect/>
          </a:stretch>
        </p:blipFill>
        <p:spPr>
          <a:xfrm rot="5400000">
            <a:off x="2965922" y="2903386"/>
            <a:ext cx="4023368" cy="115824"/>
          </a:xfrm>
          <a:prstGeom prst="rect">
            <a:avLst/>
          </a:prstGeom>
        </p:spPr>
      </p:pic>
    </p:spTree>
    <p:extLst>
      <p:ext uri="{BB962C8B-B14F-4D97-AF65-F5344CB8AC3E}">
        <p14:creationId xmlns:p14="http://schemas.microsoft.com/office/powerpoint/2010/main" val="6665799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alphaModFix amt="50000"/>
            <a:lum/>
          </a:blip>
          <a:srcRect/>
          <a:stretch>
            <a:fillRect/>
          </a:stretch>
        </a:blipFill>
        <a:effectLst/>
      </p:bgPr>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2CFEF9CE-247C-4BC2-AFDC-13FE853AD8E6}"/>
              </a:ext>
            </a:extLst>
          </p:cNvPr>
          <p:cNvSpPr>
            <a:spLocks noGrp="1"/>
          </p:cNvSpPr>
          <p:nvPr>
            <p:ph type="title"/>
          </p:nvPr>
        </p:nvSpPr>
        <p:spPr>
          <a:xfrm>
            <a:off x="838200" y="365125"/>
            <a:ext cx="10515600" cy="1223529"/>
          </a:xfrm>
          <a:prstGeom prst="rect">
            <a:avLst/>
          </a:prstGeom>
        </p:spPr>
        <p:txBody>
          <a:bodyPr vert="horz" lIns="91440" tIns="45720" rIns="91440" bIns="45720" rtlCol="0" anchor="b" anchorCtr="0">
            <a:normAutofit/>
          </a:bodyPr>
          <a:lstStyle/>
          <a:p>
            <a:r>
              <a:rPr lang="de-DE" dirty="0"/>
              <a:t>Mastertitelformat bearbeiten</a:t>
            </a:r>
            <a:endParaRPr lang="de-CH" dirty="0"/>
          </a:p>
        </p:txBody>
      </p:sp>
      <p:sp>
        <p:nvSpPr>
          <p:cNvPr id="3" name="Textplatzhalter 2">
            <a:extLst>
              <a:ext uri="{FF2B5EF4-FFF2-40B4-BE49-F238E27FC236}">
                <a16:creationId xmlns:a16="http://schemas.microsoft.com/office/drawing/2014/main" id="{10FF631C-0C5C-44D4-B150-2CE7DC59C76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de-CH" dirty="0"/>
          </a:p>
        </p:txBody>
      </p:sp>
      <p:sp>
        <p:nvSpPr>
          <p:cNvPr id="4" name="Datumsplatzhalter 3">
            <a:extLst>
              <a:ext uri="{FF2B5EF4-FFF2-40B4-BE49-F238E27FC236}">
                <a16:creationId xmlns:a16="http://schemas.microsoft.com/office/drawing/2014/main" id="{C39FFBFF-60EE-4417-BECE-9B172DEC578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5B9197D-8424-45DC-9B2C-5804F3E50C04}" type="datetimeFigureOut">
              <a:rPr lang="de-CH" smtClean="0"/>
              <a:t>20.08.2024</a:t>
            </a:fld>
            <a:endParaRPr lang="de-CH"/>
          </a:p>
        </p:txBody>
      </p:sp>
      <p:sp>
        <p:nvSpPr>
          <p:cNvPr id="5" name="Fußzeilenplatzhalter 4">
            <a:extLst>
              <a:ext uri="{FF2B5EF4-FFF2-40B4-BE49-F238E27FC236}">
                <a16:creationId xmlns:a16="http://schemas.microsoft.com/office/drawing/2014/main" id="{4A7F9337-C30F-4CF4-8A8B-F29C0FFF197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CH"/>
          </a:p>
        </p:txBody>
      </p:sp>
      <p:sp>
        <p:nvSpPr>
          <p:cNvPr id="6" name="Foliennummernplatzhalter 5">
            <a:extLst>
              <a:ext uri="{FF2B5EF4-FFF2-40B4-BE49-F238E27FC236}">
                <a16:creationId xmlns:a16="http://schemas.microsoft.com/office/drawing/2014/main" id="{D8272445-3C6C-41A1-BA8F-015208A35CD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0B6C1BF-FE77-4E97-99B2-2FFED8757BDB}" type="slidenum">
              <a:rPr lang="de-CH" smtClean="0"/>
              <a:t>‹Nr.›</a:t>
            </a:fld>
            <a:endParaRPr lang="de-CH"/>
          </a:p>
        </p:txBody>
      </p:sp>
    </p:spTree>
    <p:extLst>
      <p:ext uri="{BB962C8B-B14F-4D97-AF65-F5344CB8AC3E}">
        <p14:creationId xmlns:p14="http://schemas.microsoft.com/office/powerpoint/2010/main" val="117815138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txStyles>
    <p:titleStyle>
      <a:lvl1pPr algn="l" defTabSz="914400" rtl="0" eaLnBrk="1" latinLnBrk="0" hangingPunct="1">
        <a:lnSpc>
          <a:spcPct val="90000"/>
        </a:lnSpc>
        <a:spcBef>
          <a:spcPct val="0"/>
        </a:spcBef>
        <a:buNone/>
        <a:defRPr sz="4400" b="1" i="0" kern="1200">
          <a:solidFill>
            <a:schemeClr val="bg2">
              <a:lumMod val="25000"/>
            </a:schemeClr>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2">
              <a:lumMod val="2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2">
              <a:lumMod val="2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2">
              <a:lumMod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2">
              <a:lumMod val="2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2">
              <a:lumMod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hyperlink" Target="http://www.01dilly.com/" TargetMode="Externa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C773745-FF07-4956-B9EC-A20DA9474B4B}"/>
              </a:ext>
            </a:extLst>
          </p:cNvPr>
          <p:cNvSpPr>
            <a:spLocks noGrp="1"/>
          </p:cNvSpPr>
          <p:nvPr>
            <p:ph type="ctrTitle"/>
          </p:nvPr>
        </p:nvSpPr>
        <p:spPr/>
        <p:txBody>
          <a:bodyPr>
            <a:noAutofit/>
          </a:bodyPr>
          <a:lstStyle/>
          <a:p>
            <a:pPr algn="r"/>
            <a:r>
              <a:rPr lang="de-CH" sz="3600" dirty="0">
                <a:solidFill>
                  <a:schemeClr val="bg2">
                    <a:lumMod val="75000"/>
                  </a:schemeClr>
                </a:solidFill>
              </a:rPr>
              <a:t>23 </a:t>
            </a:r>
            <a:r>
              <a:rPr lang="de-DE" sz="3600" dirty="0"/>
              <a:t>Wahre und falsche Propheten, Ellen G. White</a:t>
            </a:r>
            <a:endParaRPr lang="de-CH" sz="3600" dirty="0"/>
          </a:p>
        </p:txBody>
      </p:sp>
      <p:sp>
        <p:nvSpPr>
          <p:cNvPr id="3" name="Untertitel 2">
            <a:extLst>
              <a:ext uri="{FF2B5EF4-FFF2-40B4-BE49-F238E27FC236}">
                <a16:creationId xmlns:a16="http://schemas.microsoft.com/office/drawing/2014/main" id="{371EC41C-A184-4EBD-9BB4-6EAE005B6F53}"/>
              </a:ext>
            </a:extLst>
          </p:cNvPr>
          <p:cNvSpPr>
            <a:spLocks noGrp="1"/>
          </p:cNvSpPr>
          <p:nvPr>
            <p:ph type="subTitle" idx="1"/>
          </p:nvPr>
        </p:nvSpPr>
        <p:spPr/>
        <p:txBody>
          <a:bodyPr/>
          <a:lstStyle/>
          <a:p>
            <a:pPr algn="r"/>
            <a:r>
              <a:rPr lang="de-DE" dirty="0"/>
              <a:t>Stefan Dilly</a:t>
            </a:r>
            <a:endParaRPr lang="de-CH" dirty="0"/>
          </a:p>
        </p:txBody>
      </p:sp>
    </p:spTree>
    <p:extLst>
      <p:ext uri="{BB962C8B-B14F-4D97-AF65-F5344CB8AC3E}">
        <p14:creationId xmlns:p14="http://schemas.microsoft.com/office/powerpoint/2010/main" val="20610487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AD5D9CEE-01B8-4AE9-A212-47907A562271}"/>
              </a:ext>
            </a:extLst>
          </p:cNvPr>
          <p:cNvSpPr>
            <a:spLocks noGrp="1"/>
          </p:cNvSpPr>
          <p:nvPr>
            <p:ph type="title"/>
          </p:nvPr>
        </p:nvSpPr>
        <p:spPr/>
        <p:txBody>
          <a:bodyPr/>
          <a:lstStyle/>
          <a:p>
            <a:r>
              <a:rPr lang="de-CH" dirty="0" err="1"/>
              <a:t>Mt</a:t>
            </a:r>
            <a:r>
              <a:rPr lang="de-CH" dirty="0"/>
              <a:t> 23,34	 </a:t>
            </a:r>
          </a:p>
        </p:txBody>
      </p:sp>
      <p:sp>
        <p:nvSpPr>
          <p:cNvPr id="5" name="Inhaltsplatzhalter 4">
            <a:extLst>
              <a:ext uri="{FF2B5EF4-FFF2-40B4-BE49-F238E27FC236}">
                <a16:creationId xmlns:a16="http://schemas.microsoft.com/office/drawing/2014/main" id="{18D22453-C97C-4B4E-B5ED-F76E50B4D9A5}"/>
              </a:ext>
            </a:extLst>
          </p:cNvPr>
          <p:cNvSpPr>
            <a:spLocks noGrp="1"/>
          </p:cNvSpPr>
          <p:nvPr>
            <p:ph idx="1"/>
          </p:nvPr>
        </p:nvSpPr>
        <p:spPr/>
        <p:txBody>
          <a:bodyPr>
            <a:normAutofit/>
          </a:bodyPr>
          <a:lstStyle/>
          <a:p>
            <a:r>
              <a:rPr lang="de-DE" dirty="0"/>
              <a:t>Siehe, darum sende ich zu euch Propheten und Weise und Schriftgelehrte; und etliche von ihnen werdet ihr töten und kreuzigen, und etliche werdet ihr in euren Synagogen geißeln und sie verfolgen von einer Stadt zur anderen.</a:t>
            </a:r>
            <a:endParaRPr lang="de-CH" dirty="0"/>
          </a:p>
        </p:txBody>
      </p:sp>
    </p:spTree>
    <p:extLst>
      <p:ext uri="{BB962C8B-B14F-4D97-AF65-F5344CB8AC3E}">
        <p14:creationId xmlns:p14="http://schemas.microsoft.com/office/powerpoint/2010/main" val="38067224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AD5D9CEE-01B8-4AE9-A212-47907A562271}"/>
              </a:ext>
            </a:extLst>
          </p:cNvPr>
          <p:cNvSpPr>
            <a:spLocks noGrp="1"/>
          </p:cNvSpPr>
          <p:nvPr>
            <p:ph type="title"/>
          </p:nvPr>
        </p:nvSpPr>
        <p:spPr/>
        <p:txBody>
          <a:bodyPr/>
          <a:lstStyle/>
          <a:p>
            <a:r>
              <a:rPr lang="de-CH" dirty="0" err="1"/>
              <a:t>Mt</a:t>
            </a:r>
            <a:r>
              <a:rPr lang="de-CH" dirty="0"/>
              <a:t> 24,11	 </a:t>
            </a:r>
          </a:p>
        </p:txBody>
      </p:sp>
      <p:sp>
        <p:nvSpPr>
          <p:cNvPr id="5" name="Inhaltsplatzhalter 4">
            <a:extLst>
              <a:ext uri="{FF2B5EF4-FFF2-40B4-BE49-F238E27FC236}">
                <a16:creationId xmlns:a16="http://schemas.microsoft.com/office/drawing/2014/main" id="{18D22453-C97C-4B4E-B5ED-F76E50B4D9A5}"/>
              </a:ext>
            </a:extLst>
          </p:cNvPr>
          <p:cNvSpPr>
            <a:spLocks noGrp="1"/>
          </p:cNvSpPr>
          <p:nvPr>
            <p:ph idx="1"/>
          </p:nvPr>
        </p:nvSpPr>
        <p:spPr/>
        <p:txBody>
          <a:bodyPr>
            <a:normAutofit/>
          </a:bodyPr>
          <a:lstStyle/>
          <a:p>
            <a:r>
              <a:rPr lang="de-DE" dirty="0"/>
              <a:t>Und es werden viele falsche Propheten auftreten und werden viele verführen.</a:t>
            </a:r>
            <a:endParaRPr lang="de-CH" dirty="0"/>
          </a:p>
        </p:txBody>
      </p:sp>
    </p:spTree>
    <p:extLst>
      <p:ext uri="{BB962C8B-B14F-4D97-AF65-F5344CB8AC3E}">
        <p14:creationId xmlns:p14="http://schemas.microsoft.com/office/powerpoint/2010/main" val="13762085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AD5D9CEE-01B8-4AE9-A212-47907A562271}"/>
              </a:ext>
            </a:extLst>
          </p:cNvPr>
          <p:cNvSpPr>
            <a:spLocks noGrp="1"/>
          </p:cNvSpPr>
          <p:nvPr>
            <p:ph type="title"/>
          </p:nvPr>
        </p:nvSpPr>
        <p:spPr/>
        <p:txBody>
          <a:bodyPr/>
          <a:lstStyle/>
          <a:p>
            <a:r>
              <a:rPr lang="de-CH" dirty="0"/>
              <a:t> </a:t>
            </a:r>
            <a:r>
              <a:rPr lang="de-CH" dirty="0" err="1"/>
              <a:t>Jes</a:t>
            </a:r>
            <a:r>
              <a:rPr lang="de-CH" dirty="0"/>
              <a:t> 8,20 </a:t>
            </a:r>
          </a:p>
        </p:txBody>
      </p:sp>
      <p:sp>
        <p:nvSpPr>
          <p:cNvPr id="5" name="Inhaltsplatzhalter 4">
            <a:extLst>
              <a:ext uri="{FF2B5EF4-FFF2-40B4-BE49-F238E27FC236}">
                <a16:creationId xmlns:a16="http://schemas.microsoft.com/office/drawing/2014/main" id="{18D22453-C97C-4B4E-B5ED-F76E50B4D9A5}"/>
              </a:ext>
            </a:extLst>
          </p:cNvPr>
          <p:cNvSpPr>
            <a:spLocks noGrp="1"/>
          </p:cNvSpPr>
          <p:nvPr>
            <p:ph idx="1"/>
          </p:nvPr>
        </p:nvSpPr>
        <p:spPr/>
        <p:txBody>
          <a:bodyPr>
            <a:normAutofit/>
          </a:bodyPr>
          <a:lstStyle/>
          <a:p>
            <a:r>
              <a:rPr lang="de-DE" dirty="0"/>
              <a:t>»Zum Gesetz und zum Zeugnis!«—wenn sie nicht so sprechen, gibt es für sie kein Morgenrot.</a:t>
            </a:r>
            <a:endParaRPr lang="de-CH" dirty="0"/>
          </a:p>
        </p:txBody>
      </p:sp>
    </p:spTree>
    <p:extLst>
      <p:ext uri="{BB962C8B-B14F-4D97-AF65-F5344CB8AC3E}">
        <p14:creationId xmlns:p14="http://schemas.microsoft.com/office/powerpoint/2010/main" val="25740826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AD5D9CEE-01B8-4AE9-A212-47907A562271}"/>
              </a:ext>
            </a:extLst>
          </p:cNvPr>
          <p:cNvSpPr>
            <a:spLocks noGrp="1"/>
          </p:cNvSpPr>
          <p:nvPr>
            <p:ph type="title"/>
          </p:nvPr>
        </p:nvSpPr>
        <p:spPr/>
        <p:txBody>
          <a:bodyPr/>
          <a:lstStyle/>
          <a:p>
            <a:r>
              <a:rPr lang="de-CH" dirty="0"/>
              <a:t>Offb 19,10	 </a:t>
            </a:r>
          </a:p>
        </p:txBody>
      </p:sp>
      <p:sp>
        <p:nvSpPr>
          <p:cNvPr id="5" name="Inhaltsplatzhalter 4">
            <a:extLst>
              <a:ext uri="{FF2B5EF4-FFF2-40B4-BE49-F238E27FC236}">
                <a16:creationId xmlns:a16="http://schemas.microsoft.com/office/drawing/2014/main" id="{18D22453-C97C-4B4E-B5ED-F76E50B4D9A5}"/>
              </a:ext>
            </a:extLst>
          </p:cNvPr>
          <p:cNvSpPr>
            <a:spLocks noGrp="1"/>
          </p:cNvSpPr>
          <p:nvPr>
            <p:ph idx="1"/>
          </p:nvPr>
        </p:nvSpPr>
        <p:spPr/>
        <p:txBody>
          <a:bodyPr>
            <a:normAutofit/>
          </a:bodyPr>
          <a:lstStyle/>
          <a:p>
            <a:r>
              <a:rPr lang="de-DE" dirty="0"/>
              <a:t>Und ich fiel vor seinen Füßen nieder, um ihn anzubeten. Und er sprach zu mir: Sieh dich vor, tue es nicht! Ich bin dein Mitknecht und der deiner Brüder, die das Zeugnis Jesu haben. Bete Gott an! Denn das Zeugnis Jesu ist der Geist der Weissagung.</a:t>
            </a:r>
            <a:endParaRPr lang="de-CH" dirty="0"/>
          </a:p>
        </p:txBody>
      </p:sp>
    </p:spTree>
    <p:extLst>
      <p:ext uri="{BB962C8B-B14F-4D97-AF65-F5344CB8AC3E}">
        <p14:creationId xmlns:p14="http://schemas.microsoft.com/office/powerpoint/2010/main" val="38057663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80B6DD8A-998B-4037-B97B-64A82C53EE7A}"/>
              </a:ext>
            </a:extLst>
          </p:cNvPr>
          <p:cNvSpPr>
            <a:spLocks noGrp="1"/>
          </p:cNvSpPr>
          <p:nvPr>
            <p:ph type="title"/>
          </p:nvPr>
        </p:nvSpPr>
        <p:spPr/>
        <p:txBody>
          <a:bodyPr/>
          <a:lstStyle/>
          <a:p>
            <a:r>
              <a:rPr lang="de-DE" dirty="0"/>
              <a:t>Wesentlichste Bücher von Ellen G. White</a:t>
            </a:r>
            <a:endParaRPr lang="de-CH" dirty="0"/>
          </a:p>
        </p:txBody>
      </p:sp>
      <p:sp>
        <p:nvSpPr>
          <p:cNvPr id="5" name="Inhaltsplatzhalter 4">
            <a:extLst>
              <a:ext uri="{FF2B5EF4-FFF2-40B4-BE49-F238E27FC236}">
                <a16:creationId xmlns:a16="http://schemas.microsoft.com/office/drawing/2014/main" id="{C61F23D4-7C59-4FD0-9DDC-E235F7275DF0}"/>
              </a:ext>
            </a:extLst>
          </p:cNvPr>
          <p:cNvSpPr>
            <a:spLocks noGrp="1"/>
          </p:cNvSpPr>
          <p:nvPr>
            <p:ph idx="1"/>
          </p:nvPr>
        </p:nvSpPr>
        <p:spPr/>
        <p:txBody>
          <a:bodyPr>
            <a:normAutofit lnSpcReduction="10000"/>
          </a:bodyPr>
          <a:lstStyle/>
          <a:p>
            <a:r>
              <a:rPr lang="de-DE" dirty="0"/>
              <a:t>Schritte zu Christus</a:t>
            </a:r>
          </a:p>
          <a:p>
            <a:r>
              <a:rPr lang="de-DE" dirty="0"/>
              <a:t>Patriarchen und Propheten</a:t>
            </a:r>
          </a:p>
          <a:p>
            <a:r>
              <a:rPr lang="de-DE" dirty="0"/>
              <a:t>Propheten und Könige</a:t>
            </a:r>
          </a:p>
          <a:p>
            <a:r>
              <a:rPr lang="de-DE" dirty="0"/>
              <a:t>Das Leben Jesu</a:t>
            </a:r>
          </a:p>
          <a:p>
            <a:r>
              <a:rPr lang="de-DE" dirty="0"/>
              <a:t>Das Wirken der Apostel</a:t>
            </a:r>
          </a:p>
          <a:p>
            <a:r>
              <a:rPr lang="de-DE" dirty="0"/>
              <a:t>Der große Kampf</a:t>
            </a:r>
          </a:p>
          <a:p>
            <a:r>
              <a:rPr lang="de-DE" dirty="0"/>
              <a:t>Bilder vom Reiche Gottes</a:t>
            </a:r>
          </a:p>
          <a:p>
            <a:r>
              <a:rPr lang="de-DE" b="0" i="0" dirty="0">
                <a:solidFill>
                  <a:srgbClr val="333333"/>
                </a:solidFill>
                <a:effectLst/>
                <a:latin typeface="PT Sans" panose="020B0503020203020204" pitchFamily="34" charset="0"/>
              </a:rPr>
              <a:t>Das bessere Leben im Sinne der Bergpredigt</a:t>
            </a:r>
            <a:endParaRPr lang="de-DE" dirty="0"/>
          </a:p>
          <a:p>
            <a:r>
              <a:rPr lang="de-DE" dirty="0"/>
              <a:t>Zeugnisse für </a:t>
            </a:r>
            <a:r>
              <a:rPr lang="de-DE"/>
              <a:t>die Gemeinde (Band 1-9)</a:t>
            </a:r>
            <a:endParaRPr lang="de-CH" dirty="0"/>
          </a:p>
        </p:txBody>
      </p:sp>
    </p:spTree>
    <p:extLst>
      <p:ext uri="{BB962C8B-B14F-4D97-AF65-F5344CB8AC3E}">
        <p14:creationId xmlns:p14="http://schemas.microsoft.com/office/powerpoint/2010/main" val="19568240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527A01B-DCE2-918B-ACD2-0CFB286F2E6A}"/>
              </a:ext>
            </a:extLst>
          </p:cNvPr>
          <p:cNvSpPr>
            <a:spLocks noGrp="1"/>
          </p:cNvSpPr>
          <p:nvPr>
            <p:ph type="title"/>
          </p:nvPr>
        </p:nvSpPr>
        <p:spPr/>
        <p:txBody>
          <a:bodyPr>
            <a:noAutofit/>
          </a:bodyPr>
          <a:lstStyle/>
          <a:p>
            <a:r>
              <a:rPr lang="de-CH" sz="4000" dirty="0"/>
              <a:t>Jesus hat weitere wahre Propheten angekündigt, warnt aber auch vor falschen. Die Bibel nennt uns einige Merkmale zur Unterscheidung. Prophetie ist ein Kennzeichen der Übrigen. Wir glauben, dass Ellen G. White diese Gabe vom Heiligen Geist bekommen hatte.</a:t>
            </a:r>
          </a:p>
        </p:txBody>
      </p:sp>
      <p:sp>
        <p:nvSpPr>
          <p:cNvPr id="4" name="Textplatzhalter 2">
            <a:extLst>
              <a:ext uri="{FF2B5EF4-FFF2-40B4-BE49-F238E27FC236}">
                <a16:creationId xmlns:a16="http://schemas.microsoft.com/office/drawing/2014/main" id="{32C77380-7C99-4DD4-BE76-0DD58F78CCF5}"/>
              </a:ext>
            </a:extLst>
          </p:cNvPr>
          <p:cNvSpPr>
            <a:spLocks noGrp="1"/>
          </p:cNvSpPr>
          <p:nvPr>
            <p:ph type="body" idx="1"/>
          </p:nvPr>
        </p:nvSpPr>
        <p:spPr>
          <a:xfrm>
            <a:off x="831850" y="4589463"/>
            <a:ext cx="10515600" cy="1500187"/>
          </a:xfrm>
        </p:spPr>
        <p:txBody>
          <a:bodyPr anchor="b" anchorCtr="0"/>
          <a:lstStyle/>
          <a:p>
            <a:r>
              <a:rPr lang="de-DE" dirty="0"/>
              <a:t>Material verfügbar unter </a:t>
            </a:r>
            <a:r>
              <a:rPr lang="de-DE" dirty="0">
                <a:hlinkClick r:id="rId2"/>
              </a:rPr>
              <a:t>www.01dilly.com</a:t>
            </a:r>
            <a:endParaRPr lang="de-DE" dirty="0"/>
          </a:p>
        </p:txBody>
      </p:sp>
    </p:spTree>
    <p:extLst>
      <p:ext uri="{BB962C8B-B14F-4D97-AF65-F5344CB8AC3E}">
        <p14:creationId xmlns:p14="http://schemas.microsoft.com/office/powerpoint/2010/main" val="1950441798"/>
      </p:ext>
    </p:extLst>
  </p:cSld>
  <p:clrMapOvr>
    <a:masterClrMapping/>
  </p:clrMapOvr>
</p:sld>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252</Words>
  <Application>Microsoft Office PowerPoint</Application>
  <PresentationFormat>Breitbild</PresentationFormat>
  <Paragraphs>22</Paragraphs>
  <Slides>7</Slides>
  <Notes>0</Notes>
  <HiddenSlides>0</HiddenSlides>
  <MMClips>0</MMClips>
  <ScaleCrop>false</ScaleCrop>
  <HeadingPairs>
    <vt:vector size="6" baseType="variant">
      <vt:variant>
        <vt:lpstr>Verwendete Schriftarten</vt:lpstr>
      </vt:variant>
      <vt:variant>
        <vt:i4>4</vt:i4>
      </vt:variant>
      <vt:variant>
        <vt:lpstr>Design</vt:lpstr>
      </vt:variant>
      <vt:variant>
        <vt:i4>1</vt:i4>
      </vt:variant>
      <vt:variant>
        <vt:lpstr>Folientitel</vt:lpstr>
      </vt:variant>
      <vt:variant>
        <vt:i4>7</vt:i4>
      </vt:variant>
    </vt:vector>
  </HeadingPairs>
  <TitlesOfParts>
    <vt:vector size="12" baseType="lpstr">
      <vt:lpstr>Arial</vt:lpstr>
      <vt:lpstr>Calibri</vt:lpstr>
      <vt:lpstr>Calibri Light</vt:lpstr>
      <vt:lpstr>PT Sans</vt:lpstr>
      <vt:lpstr>Office</vt:lpstr>
      <vt:lpstr>23 Wahre und falsche Propheten, Ellen G. White</vt:lpstr>
      <vt:lpstr>Mt 23,34  </vt:lpstr>
      <vt:lpstr>Mt 24,11  </vt:lpstr>
      <vt:lpstr> Jes 8,20 </vt:lpstr>
      <vt:lpstr>Offb 19,10  </vt:lpstr>
      <vt:lpstr>Wesentlichste Bücher von Ellen G. White</vt:lpstr>
      <vt:lpstr>Jesus hat weitere wahre Propheten angekündigt, warnt aber auch vor falschen. Die Bibel nennt uns einige Merkmale zur Unterscheidung. Prophetie ist ein Kennzeichen der Übrigen. Wir glauben, dass Ellen G. White diese Gabe vom Heiligen Geist bekommen hatte.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Stefan Dilly</dc:creator>
  <cp:lastModifiedBy>Stefan Dilly</cp:lastModifiedBy>
  <cp:revision>47</cp:revision>
  <dcterms:created xsi:type="dcterms:W3CDTF">2023-10-08T20:18:45Z</dcterms:created>
  <dcterms:modified xsi:type="dcterms:W3CDTF">2024-08-20T09:45:32Z</dcterms:modified>
</cp:coreProperties>
</file>