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3" r:id="rId3"/>
    <p:sldId id="274" r:id="rId4"/>
    <p:sldId id="275" r:id="rId5"/>
    <p:sldId id="276" r:id="rId6"/>
    <p:sldId id="277" r:id="rId7"/>
    <p:sldId id="273"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60" y="161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C7FF68C2-BED0-427C-A3E3-AEF2A1C5DBF9}"/>
    <pc:docChg chg="custSel delSld modSld">
      <pc:chgData name="Sommer Hermine" userId="daf6b0cdcefc8aa9" providerId="LiveId" clId="{C7FF68C2-BED0-427C-A3E3-AEF2A1C5DBF9}" dt="2024-01-24T15:54:13.449" v="2012" actId="20577"/>
      <pc:docMkLst>
        <pc:docMk/>
      </pc:docMkLst>
      <pc:sldChg chg="modSp mod">
        <pc:chgData name="Sommer Hermine" userId="daf6b0cdcefc8aa9" providerId="LiveId" clId="{C7FF68C2-BED0-427C-A3E3-AEF2A1C5DBF9}" dt="2024-01-24T15:39:32.913" v="56" actId="6549"/>
        <pc:sldMkLst>
          <pc:docMk/>
          <pc:sldMk cId="2061048784" sldId="256"/>
        </pc:sldMkLst>
        <pc:spChg chg="mod">
          <ac:chgData name="Sommer Hermine" userId="daf6b0cdcefc8aa9" providerId="LiveId" clId="{C7FF68C2-BED0-427C-A3E3-AEF2A1C5DBF9}" dt="2024-01-24T15:39:32.913" v="56" actId="6549"/>
          <ac:spMkLst>
            <pc:docMk/>
            <pc:sldMk cId="2061048784" sldId="256"/>
            <ac:spMk id="2" creationId="{EC773745-FF07-4956-B9EC-A20DA9474B4B}"/>
          </ac:spMkLst>
        </pc:spChg>
      </pc:sldChg>
      <pc:sldChg chg="modSp mod">
        <pc:chgData name="Sommer Hermine" userId="daf6b0cdcefc8aa9" providerId="LiveId" clId="{C7FF68C2-BED0-427C-A3E3-AEF2A1C5DBF9}" dt="2024-01-24T15:39:53.506" v="114" actId="20577"/>
        <pc:sldMkLst>
          <pc:docMk/>
          <pc:sldMk cId="1391127904" sldId="262"/>
        </pc:sldMkLst>
        <pc:spChg chg="mod">
          <ac:chgData name="Sommer Hermine" userId="daf6b0cdcefc8aa9" providerId="LiveId" clId="{C7FF68C2-BED0-427C-A3E3-AEF2A1C5DBF9}" dt="2024-01-24T15:39:53.506" v="114" actId="20577"/>
          <ac:spMkLst>
            <pc:docMk/>
            <pc:sldMk cId="1391127904" sldId="262"/>
            <ac:spMk id="2" creationId="{922B74E4-495F-4D29-BCD6-7F87BE8F00B6}"/>
          </ac:spMkLst>
        </pc:spChg>
      </pc:sldChg>
      <pc:sldChg chg="modSp mod">
        <pc:chgData name="Sommer Hermine" userId="daf6b0cdcefc8aa9" providerId="LiveId" clId="{C7FF68C2-BED0-427C-A3E3-AEF2A1C5DBF9}" dt="2024-01-24T15:42:58.704" v="482" actId="20577"/>
        <pc:sldMkLst>
          <pc:docMk/>
          <pc:sldMk cId="3806722415" sldId="263"/>
        </pc:sldMkLst>
        <pc:spChg chg="mod">
          <ac:chgData name="Sommer Hermine" userId="daf6b0cdcefc8aa9" providerId="LiveId" clId="{C7FF68C2-BED0-427C-A3E3-AEF2A1C5DBF9}" dt="2024-01-24T15:40:46.742" v="132" actId="20577"/>
          <ac:spMkLst>
            <pc:docMk/>
            <pc:sldMk cId="3806722415" sldId="263"/>
            <ac:spMk id="4" creationId="{AD5D9CEE-01B8-4AE9-A212-47907A562271}"/>
          </ac:spMkLst>
        </pc:spChg>
        <pc:spChg chg="mod">
          <ac:chgData name="Sommer Hermine" userId="daf6b0cdcefc8aa9" providerId="LiveId" clId="{C7FF68C2-BED0-427C-A3E3-AEF2A1C5DBF9}" dt="2024-01-24T15:42:58.704" v="482" actId="20577"/>
          <ac:spMkLst>
            <pc:docMk/>
            <pc:sldMk cId="3806722415" sldId="263"/>
            <ac:spMk id="5" creationId="{18D22453-C97C-4B4E-B5ED-F76E50B4D9A5}"/>
          </ac:spMkLst>
        </pc:spChg>
      </pc:sldChg>
      <pc:sldChg chg="modSp mod">
        <pc:chgData name="Sommer Hermine" userId="daf6b0cdcefc8aa9" providerId="LiveId" clId="{C7FF68C2-BED0-427C-A3E3-AEF2A1C5DBF9}" dt="2024-01-24T15:54:13.449" v="2012" actId="20577"/>
        <pc:sldMkLst>
          <pc:docMk/>
          <pc:sldMk cId="1950441798" sldId="273"/>
        </pc:sldMkLst>
        <pc:spChg chg="mod">
          <ac:chgData name="Sommer Hermine" userId="daf6b0cdcefc8aa9" providerId="LiveId" clId="{C7FF68C2-BED0-427C-A3E3-AEF2A1C5DBF9}" dt="2024-01-24T15:54:13.449" v="2012" actId="20577"/>
          <ac:spMkLst>
            <pc:docMk/>
            <pc:sldMk cId="1950441798" sldId="273"/>
            <ac:spMk id="2" creationId="{3527A01B-DCE2-918B-ACD2-0CFB286F2E6A}"/>
          </ac:spMkLst>
        </pc:spChg>
      </pc:sldChg>
      <pc:sldChg chg="modSp mod">
        <pc:chgData name="Sommer Hermine" userId="daf6b0cdcefc8aa9" providerId="LiveId" clId="{C7FF68C2-BED0-427C-A3E3-AEF2A1C5DBF9}" dt="2024-01-24T15:45:43.648" v="891" actId="20577"/>
        <pc:sldMkLst>
          <pc:docMk/>
          <pc:sldMk cId="1376208567" sldId="274"/>
        </pc:sldMkLst>
        <pc:spChg chg="mod">
          <ac:chgData name="Sommer Hermine" userId="daf6b0cdcefc8aa9" providerId="LiveId" clId="{C7FF68C2-BED0-427C-A3E3-AEF2A1C5DBF9}" dt="2024-01-24T15:43:23.325" v="501" actId="20577"/>
          <ac:spMkLst>
            <pc:docMk/>
            <pc:sldMk cId="1376208567" sldId="274"/>
            <ac:spMk id="4" creationId="{AD5D9CEE-01B8-4AE9-A212-47907A562271}"/>
          </ac:spMkLst>
        </pc:spChg>
        <pc:spChg chg="mod">
          <ac:chgData name="Sommer Hermine" userId="daf6b0cdcefc8aa9" providerId="LiveId" clId="{C7FF68C2-BED0-427C-A3E3-AEF2A1C5DBF9}" dt="2024-01-24T15:45:43.648" v="891" actId="20577"/>
          <ac:spMkLst>
            <pc:docMk/>
            <pc:sldMk cId="1376208567" sldId="274"/>
            <ac:spMk id="5" creationId="{18D22453-C97C-4B4E-B5ED-F76E50B4D9A5}"/>
          </ac:spMkLst>
        </pc:spChg>
      </pc:sldChg>
      <pc:sldChg chg="modSp mod">
        <pc:chgData name="Sommer Hermine" userId="daf6b0cdcefc8aa9" providerId="LiveId" clId="{C7FF68C2-BED0-427C-A3E3-AEF2A1C5DBF9}" dt="2024-01-24T15:47:28.198" v="1106" actId="20577"/>
        <pc:sldMkLst>
          <pc:docMk/>
          <pc:sldMk cId="2574082654" sldId="275"/>
        </pc:sldMkLst>
        <pc:spChg chg="mod">
          <ac:chgData name="Sommer Hermine" userId="daf6b0cdcefc8aa9" providerId="LiveId" clId="{C7FF68C2-BED0-427C-A3E3-AEF2A1C5DBF9}" dt="2024-01-24T15:46:07.960" v="909" actId="20577"/>
          <ac:spMkLst>
            <pc:docMk/>
            <pc:sldMk cId="2574082654" sldId="275"/>
            <ac:spMk id="4" creationId="{AD5D9CEE-01B8-4AE9-A212-47907A562271}"/>
          </ac:spMkLst>
        </pc:spChg>
        <pc:spChg chg="mod">
          <ac:chgData name="Sommer Hermine" userId="daf6b0cdcefc8aa9" providerId="LiveId" clId="{C7FF68C2-BED0-427C-A3E3-AEF2A1C5DBF9}" dt="2024-01-24T15:47:28.198" v="1106" actId="20577"/>
          <ac:spMkLst>
            <pc:docMk/>
            <pc:sldMk cId="2574082654" sldId="275"/>
            <ac:spMk id="5" creationId="{18D22453-C97C-4B4E-B5ED-F76E50B4D9A5}"/>
          </ac:spMkLst>
        </pc:spChg>
      </pc:sldChg>
      <pc:sldChg chg="modSp mod">
        <pc:chgData name="Sommer Hermine" userId="daf6b0cdcefc8aa9" providerId="LiveId" clId="{C7FF68C2-BED0-427C-A3E3-AEF2A1C5DBF9}" dt="2024-01-24T15:50:52.598" v="1589" actId="20577"/>
        <pc:sldMkLst>
          <pc:docMk/>
          <pc:sldMk cId="3805766377" sldId="276"/>
        </pc:sldMkLst>
        <pc:spChg chg="mod">
          <ac:chgData name="Sommer Hermine" userId="daf6b0cdcefc8aa9" providerId="LiveId" clId="{C7FF68C2-BED0-427C-A3E3-AEF2A1C5DBF9}" dt="2024-01-24T15:47:59.577" v="1126" actId="20577"/>
          <ac:spMkLst>
            <pc:docMk/>
            <pc:sldMk cId="3805766377" sldId="276"/>
            <ac:spMk id="4" creationId="{AD5D9CEE-01B8-4AE9-A212-47907A562271}"/>
          </ac:spMkLst>
        </pc:spChg>
        <pc:spChg chg="mod">
          <ac:chgData name="Sommer Hermine" userId="daf6b0cdcefc8aa9" providerId="LiveId" clId="{C7FF68C2-BED0-427C-A3E3-AEF2A1C5DBF9}" dt="2024-01-24T15:50:52.598" v="1589" actId="20577"/>
          <ac:spMkLst>
            <pc:docMk/>
            <pc:sldMk cId="3805766377" sldId="276"/>
            <ac:spMk id="5" creationId="{18D22453-C97C-4B4E-B5ED-F76E50B4D9A5}"/>
          </ac:spMkLst>
        </pc:spChg>
      </pc:sldChg>
      <pc:sldChg chg="modSp mod">
        <pc:chgData name="Sommer Hermine" userId="daf6b0cdcefc8aa9" providerId="LiveId" clId="{C7FF68C2-BED0-427C-A3E3-AEF2A1C5DBF9}" dt="2024-01-24T15:52:58.729" v="1823" actId="20577"/>
        <pc:sldMkLst>
          <pc:docMk/>
          <pc:sldMk cId="3977974959" sldId="277"/>
        </pc:sldMkLst>
        <pc:spChg chg="mod">
          <ac:chgData name="Sommer Hermine" userId="daf6b0cdcefc8aa9" providerId="LiveId" clId="{C7FF68C2-BED0-427C-A3E3-AEF2A1C5DBF9}" dt="2024-01-24T15:51:30.498" v="1610" actId="20577"/>
          <ac:spMkLst>
            <pc:docMk/>
            <pc:sldMk cId="3977974959" sldId="277"/>
            <ac:spMk id="4" creationId="{AD5D9CEE-01B8-4AE9-A212-47907A562271}"/>
          </ac:spMkLst>
        </pc:spChg>
        <pc:spChg chg="mod">
          <ac:chgData name="Sommer Hermine" userId="daf6b0cdcefc8aa9" providerId="LiveId" clId="{C7FF68C2-BED0-427C-A3E3-AEF2A1C5DBF9}" dt="2024-01-24T15:52:58.729" v="1823" actId="20577"/>
          <ac:spMkLst>
            <pc:docMk/>
            <pc:sldMk cId="3977974959" sldId="277"/>
            <ac:spMk id="5" creationId="{18D22453-C97C-4B4E-B5ED-F76E50B4D9A5}"/>
          </ac:spMkLst>
        </pc:spChg>
      </pc:sldChg>
      <pc:sldChg chg="del">
        <pc:chgData name="Sommer Hermine" userId="daf6b0cdcefc8aa9" providerId="LiveId" clId="{C7FF68C2-BED0-427C-A3E3-AEF2A1C5DBF9}" dt="2024-01-24T15:53:06.705" v="1824" actId="47"/>
        <pc:sldMkLst>
          <pc:docMk/>
          <pc:sldMk cId="3986725250"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20.08.2024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20.08.2024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20.08.2024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22 </a:t>
            </a:r>
            <a:r>
              <a:rPr lang="de-DE" sz="3600" dirty="0"/>
              <a:t>Der Auftrag an die Gemeinde</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Jes</a:t>
            </a:r>
            <a:r>
              <a:rPr lang="de-CH" dirty="0"/>
              <a:t> 60,1-3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lnSpcReduction="10000"/>
          </a:bodyPr>
          <a:lstStyle/>
          <a:p>
            <a:r>
              <a:rPr lang="de-DE" dirty="0"/>
              <a:t>Mache dich auf, werde Licht! Denn dein Licht kommt, und die Herrlichkeit des HERRN geht auf über dir! Denn siehe, Finsternis bedeckt die Erde und tiefes Dunkel die Völker; aber über dir geht auf der HERR, und seine Herrlichkeit erscheint über dir. Und Heidenvölker werden zu deinem Licht kommen, und Könige zu dem Glanz, der über dir aufgeht.</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Mt</a:t>
            </a:r>
            <a:r>
              <a:rPr lang="de-CH" dirty="0"/>
              <a:t> 28,18-20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lnSpcReduction="10000"/>
          </a:bodyPr>
          <a:lstStyle/>
          <a:p>
            <a:r>
              <a:rPr lang="de-DE" dirty="0"/>
              <a:t>Und Jesus trat herzu, redete mit ihnen und sprach: Mir ist gegeben alle Macht im Himmel und auf Erden. So geht nun hin und macht zu Jüngern alle Völker, und tauft sie auf den Namen des Vaters und des Sohnes und des Heiligen Geistes und lehrt sie alles halten, was ich euch befohlen habe. Und siehe, ich bin bei euch alle Tage bis an das Ende der Weltzeit! Amen.</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 </a:t>
            </a:r>
            <a:r>
              <a:rPr lang="de-CH" dirty="0" err="1"/>
              <a:t>Apg</a:t>
            </a:r>
            <a:r>
              <a:rPr lang="de-CH" dirty="0"/>
              <a:t> 1,8</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Ihr werdet Kraft empfangen, wenn der Heilige Geist auf euch gekommen ist, und ihr werdet meine Zeugen sein in Jerusalem und in ganz Judäa und Samaria und bis an das Ende der Erde!</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14,6-7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85000" lnSpcReduction="10000"/>
          </a:bodyPr>
          <a:lstStyle/>
          <a:p>
            <a:r>
              <a:rPr lang="de-DE" dirty="0"/>
              <a:t>Und ich sah einen anderen Engel inmitten des Himmels fliegen, der hatte ein ewiges Evangelium zu verkündigen denen, die auf der Erde wohnen, und zwar jeder Nation und jedem Volksstamm und jeder Sprache und jedem Volk. Der sprach mit lauter Stimme: Fürchtet Gott und gebt ihm die Ehre, denn die Stunde seines Gerichts ist gekommen; und betet den an, der den Himmel und die Erde und das Meer und die Wasserquellen gemacht hat!</a:t>
            </a:r>
            <a:endParaRPr lang="de-CH" dirty="0"/>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21,3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ich hörte eine laute Stimme aus dem Himmel sagen: Siehe, das Zelt Gottes bei den Menschen! Und er wird bei ihnen wohnen; und sie werden seine Völker sein, und Gott selbst wird bei ihnen sein, ihr Gott.</a:t>
            </a:r>
            <a:endParaRPr lang="de-CH" dirty="0"/>
          </a:p>
        </p:txBody>
      </p:sp>
    </p:spTree>
    <p:extLst>
      <p:ext uri="{BB962C8B-B14F-4D97-AF65-F5344CB8AC3E}">
        <p14:creationId xmlns:p14="http://schemas.microsoft.com/office/powerpoint/2010/main" val="397797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rmAutofit fontScale="90000"/>
          </a:bodyPr>
          <a:lstStyle/>
          <a:p>
            <a:r>
              <a:rPr lang="de-CH" dirty="0"/>
              <a:t>Gott will Gemeinschaft mit den Menschen erleben. Schlussendlich wird Gott sein Ziel erreichen! Er beruft jeden, sich in diesem Werk der </a:t>
            </a:r>
            <a:r>
              <a:rPr lang="de-CH"/>
              <a:t>Wiederherstellung einzubringen.</a:t>
            </a:r>
            <a:endParaRPr lang="de-CH" dirty="0"/>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372</Words>
  <Application>Microsoft Office PowerPoint</Application>
  <PresentationFormat>Breitbild</PresentationFormat>
  <Paragraphs>14</Paragraphs>
  <Slides>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Calibri Light</vt:lpstr>
      <vt:lpstr>Office</vt:lpstr>
      <vt:lpstr>22 Der Auftrag an die Gemeinde</vt:lpstr>
      <vt:lpstr>Jes 60,1-3  </vt:lpstr>
      <vt:lpstr>Mt 28,18-20  </vt:lpstr>
      <vt:lpstr> Apg 1,8</vt:lpstr>
      <vt:lpstr>Offb 14,6-7  </vt:lpstr>
      <vt:lpstr>Offb 21,3  </vt:lpstr>
      <vt:lpstr>Gott will Gemeinschaft mit den Menschen erleben. Schlussendlich wird Gott sein Ziel erreichen! Er beruft jeden, sich in diesem Werk der Wiederherstellung einzubringen.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43</cp:revision>
  <dcterms:created xsi:type="dcterms:W3CDTF">2023-10-08T20:18:45Z</dcterms:created>
  <dcterms:modified xsi:type="dcterms:W3CDTF">2024-08-20T09:01:33Z</dcterms:modified>
</cp:coreProperties>
</file>