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3" r:id="rId3"/>
    <p:sldId id="274" r:id="rId4"/>
    <p:sldId id="275" r:id="rId5"/>
    <p:sldId id="276" r:id="rId6"/>
    <p:sldId id="277" r:id="rId7"/>
    <p:sldId id="279" r:id="rId8"/>
    <p:sldId id="273"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242"/>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D6A1F566-442C-4E7B-8B08-5D9427BCA6AE}"/>
    <pc:docChg chg="custSel delSld modSld">
      <pc:chgData name="Sommer Hermine" userId="daf6b0cdcefc8aa9" providerId="LiveId" clId="{D6A1F566-442C-4E7B-8B08-5D9427BCA6AE}" dt="2024-01-24T15:26:22.968" v="1746" actId="20577"/>
      <pc:docMkLst>
        <pc:docMk/>
      </pc:docMkLst>
      <pc:sldChg chg="modSp mod">
        <pc:chgData name="Sommer Hermine" userId="daf6b0cdcefc8aa9" providerId="LiveId" clId="{D6A1F566-442C-4E7B-8B08-5D9427BCA6AE}" dt="2024-01-24T15:09:38.991" v="106" actId="20577"/>
        <pc:sldMkLst>
          <pc:docMk/>
          <pc:sldMk cId="2061048784" sldId="256"/>
        </pc:sldMkLst>
        <pc:spChg chg="mod">
          <ac:chgData name="Sommer Hermine" userId="daf6b0cdcefc8aa9" providerId="LiveId" clId="{D6A1F566-442C-4E7B-8B08-5D9427BCA6AE}" dt="2024-01-24T15:09:38.991" v="106" actId="20577"/>
          <ac:spMkLst>
            <pc:docMk/>
            <pc:sldMk cId="2061048784" sldId="256"/>
            <ac:spMk id="2" creationId="{EC773745-FF07-4956-B9EC-A20DA9474B4B}"/>
          </ac:spMkLst>
        </pc:spChg>
      </pc:sldChg>
      <pc:sldChg chg="modSp mod">
        <pc:chgData name="Sommer Hermine" userId="daf6b0cdcefc8aa9" providerId="LiveId" clId="{D6A1F566-442C-4E7B-8B08-5D9427BCA6AE}" dt="2024-01-24T15:10:00.374" v="207" actId="6549"/>
        <pc:sldMkLst>
          <pc:docMk/>
          <pc:sldMk cId="1391127904" sldId="262"/>
        </pc:sldMkLst>
        <pc:spChg chg="mod">
          <ac:chgData name="Sommer Hermine" userId="daf6b0cdcefc8aa9" providerId="LiveId" clId="{D6A1F566-442C-4E7B-8B08-5D9427BCA6AE}" dt="2024-01-24T15:10:00.374" v="207" actId="6549"/>
          <ac:spMkLst>
            <pc:docMk/>
            <pc:sldMk cId="1391127904" sldId="262"/>
            <ac:spMk id="2" creationId="{922B74E4-495F-4D29-BCD6-7F87BE8F00B6}"/>
          </ac:spMkLst>
        </pc:spChg>
      </pc:sldChg>
      <pc:sldChg chg="modSp mod">
        <pc:chgData name="Sommer Hermine" userId="daf6b0cdcefc8aa9" providerId="LiveId" clId="{D6A1F566-442C-4E7B-8B08-5D9427BCA6AE}" dt="2024-01-24T15:11:12.771" v="331" actId="20577"/>
        <pc:sldMkLst>
          <pc:docMk/>
          <pc:sldMk cId="3806722415" sldId="263"/>
        </pc:sldMkLst>
        <pc:spChg chg="mod">
          <ac:chgData name="Sommer Hermine" userId="daf6b0cdcefc8aa9" providerId="LiveId" clId="{D6A1F566-442C-4E7B-8B08-5D9427BCA6AE}" dt="2024-01-24T15:10:27.590" v="226" actId="20577"/>
          <ac:spMkLst>
            <pc:docMk/>
            <pc:sldMk cId="3806722415" sldId="263"/>
            <ac:spMk id="4" creationId="{AD5D9CEE-01B8-4AE9-A212-47907A562271}"/>
          </ac:spMkLst>
        </pc:spChg>
        <pc:spChg chg="mod">
          <ac:chgData name="Sommer Hermine" userId="daf6b0cdcefc8aa9" providerId="LiveId" clId="{D6A1F566-442C-4E7B-8B08-5D9427BCA6AE}" dt="2024-01-24T15:11:12.771" v="331" actId="20577"/>
          <ac:spMkLst>
            <pc:docMk/>
            <pc:sldMk cId="3806722415" sldId="263"/>
            <ac:spMk id="5" creationId="{18D22453-C97C-4B4E-B5ED-F76E50B4D9A5}"/>
          </ac:spMkLst>
        </pc:spChg>
      </pc:sldChg>
      <pc:sldChg chg="modSp mod">
        <pc:chgData name="Sommer Hermine" userId="daf6b0cdcefc8aa9" providerId="LiveId" clId="{D6A1F566-442C-4E7B-8B08-5D9427BCA6AE}" dt="2024-01-24T15:26:22.968" v="1746" actId="20577"/>
        <pc:sldMkLst>
          <pc:docMk/>
          <pc:sldMk cId="1950441798" sldId="273"/>
        </pc:sldMkLst>
        <pc:spChg chg="mod">
          <ac:chgData name="Sommer Hermine" userId="daf6b0cdcefc8aa9" providerId="LiveId" clId="{D6A1F566-442C-4E7B-8B08-5D9427BCA6AE}" dt="2024-01-24T15:26:22.968" v="1746" actId="20577"/>
          <ac:spMkLst>
            <pc:docMk/>
            <pc:sldMk cId="1950441798" sldId="273"/>
            <ac:spMk id="2" creationId="{3527A01B-DCE2-918B-ACD2-0CFB286F2E6A}"/>
          </ac:spMkLst>
        </pc:spChg>
      </pc:sldChg>
      <pc:sldChg chg="modSp mod">
        <pc:chgData name="Sommer Hermine" userId="daf6b0cdcefc8aa9" providerId="LiveId" clId="{D6A1F566-442C-4E7B-8B08-5D9427BCA6AE}" dt="2024-01-24T15:16:28.523" v="682" actId="20577"/>
        <pc:sldMkLst>
          <pc:docMk/>
          <pc:sldMk cId="1376208567" sldId="274"/>
        </pc:sldMkLst>
        <pc:spChg chg="mod">
          <ac:chgData name="Sommer Hermine" userId="daf6b0cdcefc8aa9" providerId="LiveId" clId="{D6A1F566-442C-4E7B-8B08-5D9427BCA6AE}" dt="2024-01-24T15:14:17.482" v="352" actId="20577"/>
          <ac:spMkLst>
            <pc:docMk/>
            <pc:sldMk cId="1376208567" sldId="274"/>
            <ac:spMk id="4" creationId="{AD5D9CEE-01B8-4AE9-A212-47907A562271}"/>
          </ac:spMkLst>
        </pc:spChg>
        <pc:spChg chg="mod">
          <ac:chgData name="Sommer Hermine" userId="daf6b0cdcefc8aa9" providerId="LiveId" clId="{D6A1F566-442C-4E7B-8B08-5D9427BCA6AE}" dt="2024-01-24T15:16:28.523" v="682" actId="20577"/>
          <ac:spMkLst>
            <pc:docMk/>
            <pc:sldMk cId="1376208567" sldId="274"/>
            <ac:spMk id="5" creationId="{18D22453-C97C-4B4E-B5ED-F76E50B4D9A5}"/>
          </ac:spMkLst>
        </pc:spChg>
      </pc:sldChg>
      <pc:sldChg chg="modSp mod">
        <pc:chgData name="Sommer Hermine" userId="daf6b0cdcefc8aa9" providerId="LiveId" clId="{D6A1F566-442C-4E7B-8B08-5D9427BCA6AE}" dt="2024-01-24T15:18:33.964" v="909" actId="20577"/>
        <pc:sldMkLst>
          <pc:docMk/>
          <pc:sldMk cId="2574082654" sldId="275"/>
        </pc:sldMkLst>
        <pc:spChg chg="mod">
          <ac:chgData name="Sommer Hermine" userId="daf6b0cdcefc8aa9" providerId="LiveId" clId="{D6A1F566-442C-4E7B-8B08-5D9427BCA6AE}" dt="2024-01-24T15:16:49.858" v="702" actId="20577"/>
          <ac:spMkLst>
            <pc:docMk/>
            <pc:sldMk cId="2574082654" sldId="275"/>
            <ac:spMk id="4" creationId="{AD5D9CEE-01B8-4AE9-A212-47907A562271}"/>
          </ac:spMkLst>
        </pc:spChg>
        <pc:spChg chg="mod">
          <ac:chgData name="Sommer Hermine" userId="daf6b0cdcefc8aa9" providerId="LiveId" clId="{D6A1F566-442C-4E7B-8B08-5D9427BCA6AE}" dt="2024-01-24T15:18:33.964" v="909" actId="20577"/>
          <ac:spMkLst>
            <pc:docMk/>
            <pc:sldMk cId="2574082654" sldId="275"/>
            <ac:spMk id="5" creationId="{18D22453-C97C-4B4E-B5ED-F76E50B4D9A5}"/>
          </ac:spMkLst>
        </pc:spChg>
      </pc:sldChg>
      <pc:sldChg chg="modSp mod">
        <pc:chgData name="Sommer Hermine" userId="daf6b0cdcefc8aa9" providerId="LiveId" clId="{D6A1F566-442C-4E7B-8B08-5D9427BCA6AE}" dt="2024-01-24T15:20:20.865" v="1116" actId="20577"/>
        <pc:sldMkLst>
          <pc:docMk/>
          <pc:sldMk cId="3805766377" sldId="276"/>
        </pc:sldMkLst>
        <pc:spChg chg="mod">
          <ac:chgData name="Sommer Hermine" userId="daf6b0cdcefc8aa9" providerId="LiveId" clId="{D6A1F566-442C-4E7B-8B08-5D9427BCA6AE}" dt="2024-01-24T15:18:53.825" v="928" actId="20577"/>
          <ac:spMkLst>
            <pc:docMk/>
            <pc:sldMk cId="3805766377" sldId="276"/>
            <ac:spMk id="4" creationId="{AD5D9CEE-01B8-4AE9-A212-47907A562271}"/>
          </ac:spMkLst>
        </pc:spChg>
        <pc:spChg chg="mod">
          <ac:chgData name="Sommer Hermine" userId="daf6b0cdcefc8aa9" providerId="LiveId" clId="{D6A1F566-442C-4E7B-8B08-5D9427BCA6AE}" dt="2024-01-24T15:20:20.865" v="1116" actId="20577"/>
          <ac:spMkLst>
            <pc:docMk/>
            <pc:sldMk cId="3805766377" sldId="276"/>
            <ac:spMk id="5" creationId="{18D22453-C97C-4B4E-B5ED-F76E50B4D9A5}"/>
          </ac:spMkLst>
        </pc:spChg>
      </pc:sldChg>
      <pc:sldChg chg="modSp mod">
        <pc:chgData name="Sommer Hermine" userId="daf6b0cdcefc8aa9" providerId="LiveId" clId="{D6A1F566-442C-4E7B-8B08-5D9427BCA6AE}" dt="2024-01-24T15:23:40.073" v="1421" actId="20577"/>
        <pc:sldMkLst>
          <pc:docMk/>
          <pc:sldMk cId="3977974959" sldId="277"/>
        </pc:sldMkLst>
        <pc:spChg chg="mod">
          <ac:chgData name="Sommer Hermine" userId="daf6b0cdcefc8aa9" providerId="LiveId" clId="{D6A1F566-442C-4E7B-8B08-5D9427BCA6AE}" dt="2024-01-24T15:21:14.611" v="1137" actId="20577"/>
          <ac:spMkLst>
            <pc:docMk/>
            <pc:sldMk cId="3977974959" sldId="277"/>
            <ac:spMk id="4" creationId="{AD5D9CEE-01B8-4AE9-A212-47907A562271}"/>
          </ac:spMkLst>
        </pc:spChg>
        <pc:spChg chg="mod">
          <ac:chgData name="Sommer Hermine" userId="daf6b0cdcefc8aa9" providerId="LiveId" clId="{D6A1F566-442C-4E7B-8B08-5D9427BCA6AE}" dt="2024-01-24T15:23:40.073" v="1421" actId="20577"/>
          <ac:spMkLst>
            <pc:docMk/>
            <pc:sldMk cId="3977974959" sldId="277"/>
            <ac:spMk id="5" creationId="{18D22453-C97C-4B4E-B5ED-F76E50B4D9A5}"/>
          </ac:spMkLst>
        </pc:spChg>
      </pc:sldChg>
      <pc:sldChg chg="modSp del mod">
        <pc:chgData name="Sommer Hermine" userId="daf6b0cdcefc8aa9" providerId="LiveId" clId="{D6A1F566-442C-4E7B-8B08-5D9427BCA6AE}" dt="2024-01-24T15:24:15.117" v="1430" actId="47"/>
        <pc:sldMkLst>
          <pc:docMk/>
          <pc:sldMk cId="2028043916" sldId="278"/>
        </pc:sldMkLst>
        <pc:spChg chg="mod">
          <ac:chgData name="Sommer Hermine" userId="daf6b0cdcefc8aa9" providerId="LiveId" clId="{D6A1F566-442C-4E7B-8B08-5D9427BCA6AE}" dt="2024-01-24T15:24:00.797" v="1429" actId="20577"/>
          <ac:spMkLst>
            <pc:docMk/>
            <pc:sldMk cId="2028043916" sldId="278"/>
            <ac:spMk id="4" creationId="{AD5D9CEE-01B8-4AE9-A212-47907A562271}"/>
          </ac:spMkLst>
        </pc:spChg>
      </pc:sldChg>
      <pc:sldChg chg="modSp mod">
        <pc:chgData name="Sommer Hermine" userId="daf6b0cdcefc8aa9" providerId="LiveId" clId="{D6A1F566-442C-4E7B-8B08-5D9427BCA6AE}" dt="2024-01-24T15:25:26.510" v="1562" actId="20577"/>
        <pc:sldMkLst>
          <pc:docMk/>
          <pc:sldMk cId="3986725250" sldId="279"/>
        </pc:sldMkLst>
        <pc:spChg chg="mod">
          <ac:chgData name="Sommer Hermine" userId="daf6b0cdcefc8aa9" providerId="LiveId" clId="{D6A1F566-442C-4E7B-8B08-5D9427BCA6AE}" dt="2024-01-24T15:24:45.859" v="1449" actId="20577"/>
          <ac:spMkLst>
            <pc:docMk/>
            <pc:sldMk cId="3986725250" sldId="279"/>
            <ac:spMk id="4" creationId="{AD5D9CEE-01B8-4AE9-A212-47907A562271}"/>
          </ac:spMkLst>
        </pc:spChg>
        <pc:spChg chg="mod">
          <ac:chgData name="Sommer Hermine" userId="daf6b0cdcefc8aa9" providerId="LiveId" clId="{D6A1F566-442C-4E7B-8B08-5D9427BCA6AE}" dt="2024-01-24T15:25:26.510" v="1562" actId="20577"/>
          <ac:spMkLst>
            <pc:docMk/>
            <pc:sldMk cId="3986725250" sldId="279"/>
            <ac:spMk id="5" creationId="{18D22453-C97C-4B4E-B5ED-F76E50B4D9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13.08.2024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13.08.2024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13.08.2024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21 </a:t>
            </a:r>
            <a:r>
              <a:rPr lang="de-DE" sz="3600" dirty="0"/>
              <a:t>Die Taufe und das Abendmahl </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Mk 16,16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Wer glaubt und getauft wird, der wird gerettet werden; wer aber nicht glaubt, der wird verdammt werden.</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Rö</a:t>
            </a:r>
            <a:r>
              <a:rPr lang="de-CH" dirty="0"/>
              <a:t> 6,3-5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a:bodyPr>
          <a:lstStyle/>
          <a:p>
            <a:r>
              <a:rPr lang="de-DE" dirty="0"/>
              <a:t>Oder wisst ihr nicht, dass wir alle, die wir in Christus Jesus hinein getauft sind, in seinen Tod getauft sind? Wir sind also mit ihm begraben worden durch die Taufe in den Tod, damit, gleichwie Christus durch die Herrlichkeit des Vaters aus den Toten auferweckt worden ist, so auch wir in einem neuen Leben wandeln.</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 1Kor 12,13</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Denn wir sind ja alle durch einen Geist in einen Leib hinein getauft worden, ob wir Juden sind oder Griechen, Knechte oder Freie, und wir sind alle getränkt worden zu einem Geist.</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Apg</a:t>
            </a:r>
            <a:r>
              <a:rPr lang="de-CH" dirty="0"/>
              <a:t> 2,38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Da sprach Petrus zu ihnen: Tut Buße, und jeder von euch lasse sich taufen auf den Namen Jesu Christi zur Vergebung der Sünden; so werdet ihr die Gabe des Heiligen Geistes empfangen.</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Lk</a:t>
            </a:r>
            <a:r>
              <a:rPr lang="de-CH" dirty="0"/>
              <a:t> 22,19-20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er nahm das Brot, dankte, brach es, gab es ihnen und sprach: Das ist mein Leib, der für euch gegeben wird; das tut zu meinem Gedächtnis! Desgleichen nahm er auch den Kelch nach dem Mahl und sprach: Dieser Kelch ist der neue Bund in meinem Blut, das für euch vergossen wird.</a:t>
            </a:r>
            <a:endParaRPr lang="de-CH" dirty="0"/>
          </a:p>
        </p:txBody>
      </p:sp>
    </p:spTree>
    <p:extLst>
      <p:ext uri="{BB962C8B-B14F-4D97-AF65-F5344CB8AC3E}">
        <p14:creationId xmlns:p14="http://schemas.microsoft.com/office/powerpoint/2010/main" val="397797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Joh</a:t>
            </a:r>
            <a:r>
              <a:rPr lang="de-CH" dirty="0"/>
              <a:t> 13,14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Wenn nun ich, der Herr und Meister, euch die Füße gewaschen habe, so sollt auch ihr einander die Füße waschen;</a:t>
            </a:r>
            <a:endParaRPr lang="de-CH" dirty="0"/>
          </a:p>
        </p:txBody>
      </p:sp>
    </p:spTree>
    <p:extLst>
      <p:ext uri="{BB962C8B-B14F-4D97-AF65-F5344CB8AC3E}">
        <p14:creationId xmlns:p14="http://schemas.microsoft.com/office/powerpoint/2010/main" val="398672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a:bodyPr>
          <a:lstStyle/>
          <a:p>
            <a:r>
              <a:rPr lang="de-DE" dirty="0"/>
              <a:t>Durch Taufe und Abendmahlsfeier bekennen wir unseren Glauben an Jesus öffentlich.</a:t>
            </a:r>
            <a:endParaRPr lang="de-CH"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vert="horz" lIns="91440" tIns="45720" rIns="91440" bIns="45720" rtlCol="0" anchor="b" anchorCtr="0">
            <a:normAutofit/>
          </a:bodyPr>
          <a:lstStyle/>
          <a:p>
            <a:r>
              <a:rPr lang="de-DE" dirty="0"/>
              <a:t>Material verfügbar unter </a:t>
            </a:r>
            <a:r>
              <a:rPr lang="de-DE" dirty="0">
                <a:hlinkClick r:id="rId2"/>
              </a:rPr>
              <a:t>www.01dilly</a:t>
            </a:r>
            <a:r>
              <a:rPr lang="de-DE">
                <a:hlinkClick r:id="rId2"/>
              </a:rPr>
              <a:t>.com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287</Words>
  <Application>Microsoft Office PowerPoint</Application>
  <PresentationFormat>Breitbild</PresentationFormat>
  <Paragraphs>16</Paragraphs>
  <Slides>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Arial</vt:lpstr>
      <vt:lpstr>Calibri</vt:lpstr>
      <vt:lpstr>Calibri Light</vt:lpstr>
      <vt:lpstr>Office</vt:lpstr>
      <vt:lpstr>21 Die Taufe und das Abendmahl </vt:lpstr>
      <vt:lpstr>Mk 16,16  </vt:lpstr>
      <vt:lpstr>Rö 6,3-5  </vt:lpstr>
      <vt:lpstr> 1Kor 12,13</vt:lpstr>
      <vt:lpstr>Apg 2,38 </vt:lpstr>
      <vt:lpstr>Lk 22,19-20 </vt:lpstr>
      <vt:lpstr>Joh 13,14 </vt:lpstr>
      <vt:lpstr>Durch Taufe und Abendmahlsfeier bekennen wir unseren Glauben an Jesus öffentlich.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42</cp:revision>
  <dcterms:created xsi:type="dcterms:W3CDTF">2023-10-08T20:18:45Z</dcterms:created>
  <dcterms:modified xsi:type="dcterms:W3CDTF">2024-08-13T19:58:16Z</dcterms:modified>
</cp:coreProperties>
</file>