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4"/>
  </p:notesMasterIdLst>
  <p:sldIdLst>
    <p:sldId id="256" r:id="rId3"/>
    <p:sldId id="263" r:id="rId4"/>
    <p:sldId id="274" r:id="rId5"/>
    <p:sldId id="275" r:id="rId6"/>
    <p:sldId id="276" r:id="rId7"/>
    <p:sldId id="277" r:id="rId8"/>
    <p:sldId id="278" r:id="rId9"/>
    <p:sldId id="279" r:id="rId10"/>
    <p:sldId id="287" r:id="rId11"/>
    <p:sldId id="288" r:id="rId12"/>
    <p:sldId id="273"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89117-9D6A-4241-9C82-9AD0D4C3CAE0}" v="2" dt="2024-01-24T15:02:31.25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DE089117-9D6A-4241-9C82-9AD0D4C3CAE0}"/>
    <pc:docChg chg="custSel addSld modSld">
      <pc:chgData name="Sommer Hermine" userId="daf6b0cdcefc8aa9" providerId="LiveId" clId="{DE089117-9D6A-4241-9C82-9AD0D4C3CAE0}" dt="2024-01-24T15:07:42.972" v="1813" actId="20577"/>
      <pc:docMkLst>
        <pc:docMk/>
      </pc:docMkLst>
      <pc:sldChg chg="modSp mod">
        <pc:chgData name="Sommer Hermine" userId="daf6b0cdcefc8aa9" providerId="LiveId" clId="{DE089117-9D6A-4241-9C82-9AD0D4C3CAE0}" dt="2024-01-24T14:52:53.973" v="133" actId="20577"/>
        <pc:sldMkLst>
          <pc:docMk/>
          <pc:sldMk cId="2061048784" sldId="256"/>
        </pc:sldMkLst>
        <pc:spChg chg="mod">
          <ac:chgData name="Sommer Hermine" userId="daf6b0cdcefc8aa9" providerId="LiveId" clId="{DE089117-9D6A-4241-9C82-9AD0D4C3CAE0}" dt="2024-01-24T14:52:53.973" v="133" actId="20577"/>
          <ac:spMkLst>
            <pc:docMk/>
            <pc:sldMk cId="2061048784" sldId="256"/>
            <ac:spMk id="2" creationId="{EC773745-FF07-4956-B9EC-A20DA9474B4B}"/>
          </ac:spMkLst>
        </pc:spChg>
      </pc:sldChg>
      <pc:sldChg chg="modSp mod">
        <pc:chgData name="Sommer Hermine" userId="daf6b0cdcefc8aa9" providerId="LiveId" clId="{DE089117-9D6A-4241-9C82-9AD0D4C3CAE0}" dt="2024-01-24T14:53:42.144" v="281" actId="20577"/>
        <pc:sldMkLst>
          <pc:docMk/>
          <pc:sldMk cId="1391127904" sldId="262"/>
        </pc:sldMkLst>
        <pc:spChg chg="mod">
          <ac:chgData name="Sommer Hermine" userId="daf6b0cdcefc8aa9" providerId="LiveId" clId="{DE089117-9D6A-4241-9C82-9AD0D4C3CAE0}" dt="2024-01-24T14:53:42.144" v="281" actId="20577"/>
          <ac:spMkLst>
            <pc:docMk/>
            <pc:sldMk cId="1391127904" sldId="262"/>
            <ac:spMk id="2" creationId="{922B74E4-495F-4D29-BCD6-7F87BE8F00B6}"/>
          </ac:spMkLst>
        </pc:spChg>
      </pc:sldChg>
      <pc:sldChg chg="modSp mod">
        <pc:chgData name="Sommer Hermine" userId="daf6b0cdcefc8aa9" providerId="LiveId" clId="{DE089117-9D6A-4241-9C82-9AD0D4C3CAE0}" dt="2024-01-24T14:55:05.403" v="406" actId="20577"/>
        <pc:sldMkLst>
          <pc:docMk/>
          <pc:sldMk cId="3806722415" sldId="263"/>
        </pc:sldMkLst>
        <pc:spChg chg="mod">
          <ac:chgData name="Sommer Hermine" userId="daf6b0cdcefc8aa9" providerId="LiveId" clId="{DE089117-9D6A-4241-9C82-9AD0D4C3CAE0}" dt="2024-01-24T14:53:57.495" v="299" actId="20577"/>
          <ac:spMkLst>
            <pc:docMk/>
            <pc:sldMk cId="3806722415" sldId="263"/>
            <ac:spMk id="4" creationId="{AD5D9CEE-01B8-4AE9-A212-47907A562271}"/>
          </ac:spMkLst>
        </pc:spChg>
        <pc:spChg chg="mod">
          <ac:chgData name="Sommer Hermine" userId="daf6b0cdcefc8aa9" providerId="LiveId" clId="{DE089117-9D6A-4241-9C82-9AD0D4C3CAE0}" dt="2024-01-24T14:55:05.403" v="406" actId="20577"/>
          <ac:spMkLst>
            <pc:docMk/>
            <pc:sldMk cId="3806722415" sldId="263"/>
            <ac:spMk id="5" creationId="{18D22453-C97C-4B4E-B5ED-F76E50B4D9A5}"/>
          </ac:spMkLst>
        </pc:spChg>
      </pc:sldChg>
      <pc:sldChg chg="modSp mod">
        <pc:chgData name="Sommer Hermine" userId="daf6b0cdcefc8aa9" providerId="LiveId" clId="{DE089117-9D6A-4241-9C82-9AD0D4C3CAE0}" dt="2024-01-24T15:07:42.972" v="1813" actId="20577"/>
        <pc:sldMkLst>
          <pc:docMk/>
          <pc:sldMk cId="1950441798" sldId="273"/>
        </pc:sldMkLst>
        <pc:spChg chg="mod">
          <ac:chgData name="Sommer Hermine" userId="daf6b0cdcefc8aa9" providerId="LiveId" clId="{DE089117-9D6A-4241-9C82-9AD0D4C3CAE0}" dt="2024-01-24T15:07:42.972" v="1813" actId="20577"/>
          <ac:spMkLst>
            <pc:docMk/>
            <pc:sldMk cId="1950441798" sldId="273"/>
            <ac:spMk id="2" creationId="{3527A01B-DCE2-918B-ACD2-0CFB286F2E6A}"/>
          </ac:spMkLst>
        </pc:spChg>
      </pc:sldChg>
      <pc:sldChg chg="modSp mod">
        <pc:chgData name="Sommer Hermine" userId="daf6b0cdcefc8aa9" providerId="LiveId" clId="{DE089117-9D6A-4241-9C82-9AD0D4C3CAE0}" dt="2024-01-24T14:57:10.774" v="672" actId="20577"/>
        <pc:sldMkLst>
          <pc:docMk/>
          <pc:sldMk cId="1376208567" sldId="274"/>
        </pc:sldMkLst>
        <pc:spChg chg="mod">
          <ac:chgData name="Sommer Hermine" userId="daf6b0cdcefc8aa9" providerId="LiveId" clId="{DE089117-9D6A-4241-9C82-9AD0D4C3CAE0}" dt="2024-01-24T14:55:33.975" v="429" actId="20577"/>
          <ac:spMkLst>
            <pc:docMk/>
            <pc:sldMk cId="1376208567" sldId="274"/>
            <ac:spMk id="4" creationId="{AD5D9CEE-01B8-4AE9-A212-47907A562271}"/>
          </ac:spMkLst>
        </pc:spChg>
        <pc:spChg chg="mod">
          <ac:chgData name="Sommer Hermine" userId="daf6b0cdcefc8aa9" providerId="LiveId" clId="{DE089117-9D6A-4241-9C82-9AD0D4C3CAE0}" dt="2024-01-24T14:57:10.774" v="672" actId="20577"/>
          <ac:spMkLst>
            <pc:docMk/>
            <pc:sldMk cId="1376208567" sldId="274"/>
            <ac:spMk id="5" creationId="{18D22453-C97C-4B4E-B5ED-F76E50B4D9A5}"/>
          </ac:spMkLst>
        </pc:spChg>
      </pc:sldChg>
      <pc:sldChg chg="modSp mod">
        <pc:chgData name="Sommer Hermine" userId="daf6b0cdcefc8aa9" providerId="LiveId" clId="{DE089117-9D6A-4241-9C82-9AD0D4C3CAE0}" dt="2024-01-24T14:58:35.716" v="826" actId="20577"/>
        <pc:sldMkLst>
          <pc:docMk/>
          <pc:sldMk cId="2574082654" sldId="275"/>
        </pc:sldMkLst>
        <pc:spChg chg="mod">
          <ac:chgData name="Sommer Hermine" userId="daf6b0cdcefc8aa9" providerId="LiveId" clId="{DE089117-9D6A-4241-9C82-9AD0D4C3CAE0}" dt="2024-01-24T14:57:34.467" v="692" actId="20577"/>
          <ac:spMkLst>
            <pc:docMk/>
            <pc:sldMk cId="2574082654" sldId="275"/>
            <ac:spMk id="4" creationId="{AD5D9CEE-01B8-4AE9-A212-47907A562271}"/>
          </ac:spMkLst>
        </pc:spChg>
        <pc:spChg chg="mod">
          <ac:chgData name="Sommer Hermine" userId="daf6b0cdcefc8aa9" providerId="LiveId" clId="{DE089117-9D6A-4241-9C82-9AD0D4C3CAE0}" dt="2024-01-24T14:58:35.716" v="826" actId="20577"/>
          <ac:spMkLst>
            <pc:docMk/>
            <pc:sldMk cId="2574082654" sldId="275"/>
            <ac:spMk id="5" creationId="{18D22453-C97C-4B4E-B5ED-F76E50B4D9A5}"/>
          </ac:spMkLst>
        </pc:spChg>
      </pc:sldChg>
      <pc:sldChg chg="modSp mod">
        <pc:chgData name="Sommer Hermine" userId="daf6b0cdcefc8aa9" providerId="LiveId" clId="{DE089117-9D6A-4241-9C82-9AD0D4C3CAE0}" dt="2024-01-24T15:00:49.384" v="1044" actId="20577"/>
        <pc:sldMkLst>
          <pc:docMk/>
          <pc:sldMk cId="3805766377" sldId="276"/>
        </pc:sldMkLst>
        <pc:spChg chg="mod">
          <ac:chgData name="Sommer Hermine" userId="daf6b0cdcefc8aa9" providerId="LiveId" clId="{DE089117-9D6A-4241-9C82-9AD0D4C3CAE0}" dt="2024-01-24T14:59:21.201" v="849" actId="20577"/>
          <ac:spMkLst>
            <pc:docMk/>
            <pc:sldMk cId="3805766377" sldId="276"/>
            <ac:spMk id="4" creationId="{AD5D9CEE-01B8-4AE9-A212-47907A562271}"/>
          </ac:spMkLst>
        </pc:spChg>
        <pc:spChg chg="mod">
          <ac:chgData name="Sommer Hermine" userId="daf6b0cdcefc8aa9" providerId="LiveId" clId="{DE089117-9D6A-4241-9C82-9AD0D4C3CAE0}" dt="2024-01-24T15:00:49.384" v="1044" actId="20577"/>
          <ac:spMkLst>
            <pc:docMk/>
            <pc:sldMk cId="3805766377" sldId="276"/>
            <ac:spMk id="5" creationId="{18D22453-C97C-4B4E-B5ED-F76E50B4D9A5}"/>
          </ac:spMkLst>
        </pc:spChg>
      </pc:sldChg>
      <pc:sldChg chg="modSp mod">
        <pc:chgData name="Sommer Hermine" userId="daf6b0cdcefc8aa9" providerId="LiveId" clId="{DE089117-9D6A-4241-9C82-9AD0D4C3CAE0}" dt="2024-01-24T15:02:20.526" v="1220" actId="20577"/>
        <pc:sldMkLst>
          <pc:docMk/>
          <pc:sldMk cId="3977974959" sldId="277"/>
        </pc:sldMkLst>
        <pc:spChg chg="mod">
          <ac:chgData name="Sommer Hermine" userId="daf6b0cdcefc8aa9" providerId="LiveId" clId="{DE089117-9D6A-4241-9C82-9AD0D4C3CAE0}" dt="2024-01-24T15:01:10.908" v="1062" actId="20577"/>
          <ac:spMkLst>
            <pc:docMk/>
            <pc:sldMk cId="3977974959" sldId="277"/>
            <ac:spMk id="4" creationId="{AD5D9CEE-01B8-4AE9-A212-47907A562271}"/>
          </ac:spMkLst>
        </pc:spChg>
        <pc:spChg chg="mod">
          <ac:chgData name="Sommer Hermine" userId="daf6b0cdcefc8aa9" providerId="LiveId" clId="{DE089117-9D6A-4241-9C82-9AD0D4C3CAE0}" dt="2024-01-24T15:02:20.526" v="1220" actId="20577"/>
          <ac:spMkLst>
            <pc:docMk/>
            <pc:sldMk cId="3977974959" sldId="277"/>
            <ac:spMk id="5" creationId="{18D22453-C97C-4B4E-B5ED-F76E50B4D9A5}"/>
          </ac:spMkLst>
        </pc:spChg>
      </pc:sldChg>
      <pc:sldChg chg="modSp add mod">
        <pc:chgData name="Sommer Hermine" userId="daf6b0cdcefc8aa9" providerId="LiveId" clId="{DE089117-9D6A-4241-9C82-9AD0D4C3CAE0}" dt="2024-01-24T15:04:37.668" v="1512" actId="20577"/>
        <pc:sldMkLst>
          <pc:docMk/>
          <pc:sldMk cId="2028043916" sldId="278"/>
        </pc:sldMkLst>
        <pc:spChg chg="mod">
          <ac:chgData name="Sommer Hermine" userId="daf6b0cdcefc8aa9" providerId="LiveId" clId="{DE089117-9D6A-4241-9C82-9AD0D4C3CAE0}" dt="2024-01-24T15:02:51.671" v="1240" actId="20577"/>
          <ac:spMkLst>
            <pc:docMk/>
            <pc:sldMk cId="2028043916" sldId="278"/>
            <ac:spMk id="4" creationId="{AD5D9CEE-01B8-4AE9-A212-47907A562271}"/>
          </ac:spMkLst>
        </pc:spChg>
        <pc:spChg chg="mod">
          <ac:chgData name="Sommer Hermine" userId="daf6b0cdcefc8aa9" providerId="LiveId" clId="{DE089117-9D6A-4241-9C82-9AD0D4C3CAE0}" dt="2024-01-24T15:04:37.668" v="1512" actId="20577"/>
          <ac:spMkLst>
            <pc:docMk/>
            <pc:sldMk cId="2028043916" sldId="278"/>
            <ac:spMk id="5" creationId="{18D22453-C97C-4B4E-B5ED-F76E50B4D9A5}"/>
          </ac:spMkLst>
        </pc:spChg>
      </pc:sldChg>
      <pc:sldChg chg="modSp add mod">
        <pc:chgData name="Sommer Hermine" userId="daf6b0cdcefc8aa9" providerId="LiveId" clId="{DE089117-9D6A-4241-9C82-9AD0D4C3CAE0}" dt="2024-01-24T15:05:59.883" v="1636" actId="20577"/>
        <pc:sldMkLst>
          <pc:docMk/>
          <pc:sldMk cId="3986725250" sldId="279"/>
        </pc:sldMkLst>
        <pc:spChg chg="mod">
          <ac:chgData name="Sommer Hermine" userId="daf6b0cdcefc8aa9" providerId="LiveId" clId="{DE089117-9D6A-4241-9C82-9AD0D4C3CAE0}" dt="2024-01-24T15:05:07.997" v="1532" actId="20577"/>
          <ac:spMkLst>
            <pc:docMk/>
            <pc:sldMk cId="3986725250" sldId="279"/>
            <ac:spMk id="4" creationId="{AD5D9CEE-01B8-4AE9-A212-47907A562271}"/>
          </ac:spMkLst>
        </pc:spChg>
        <pc:spChg chg="mod">
          <ac:chgData name="Sommer Hermine" userId="daf6b0cdcefc8aa9" providerId="LiveId" clId="{DE089117-9D6A-4241-9C82-9AD0D4C3CAE0}" dt="2024-01-24T15:05:59.883" v="1636" actId="20577"/>
          <ac:spMkLst>
            <pc:docMk/>
            <pc:sldMk cId="3986725250" sldId="279"/>
            <ac:spMk id="5" creationId="{18D22453-C97C-4B4E-B5ED-F76E50B4D9A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FB8ED9-9583-4440-81BF-BCDCA9FCD92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CH"/>
        </a:p>
      </dgm:t>
    </dgm:pt>
    <dgm:pt modelId="{0930D4AD-1916-436B-859C-20A77E001C6C}">
      <dgm:prSet phldrT="[Text]" custT="1"/>
      <dgm:spPr>
        <a:solidFill>
          <a:schemeClr val="accent6">
            <a:lumMod val="75000"/>
          </a:schemeClr>
        </a:solidFill>
        <a:ln>
          <a:noFill/>
        </a:ln>
      </dgm:spPr>
      <dgm:t>
        <a:bodyPr/>
        <a:lstStyle/>
        <a:p>
          <a:r>
            <a:rPr lang="de-CH" sz="1050" b="1" dirty="0"/>
            <a:t>Intereuropäische Division (EUD)</a:t>
          </a:r>
        </a:p>
      </dgm:t>
    </dgm:pt>
    <dgm:pt modelId="{4B92E1EC-8D3D-41A1-BBBD-34224F5318BA}" type="parTrans" cxnId="{468F5B33-D9B6-45C8-B6F1-7B7A50D28CB6}">
      <dgm:prSet/>
      <dgm:spPr/>
      <dgm:t>
        <a:bodyPr/>
        <a:lstStyle/>
        <a:p>
          <a:endParaRPr lang="de-CH"/>
        </a:p>
      </dgm:t>
    </dgm:pt>
    <dgm:pt modelId="{C12A72D6-9124-4366-A066-E569A4D5614D}" type="sibTrans" cxnId="{468F5B33-D9B6-45C8-B6F1-7B7A50D28CB6}">
      <dgm:prSet/>
      <dgm:spPr/>
      <dgm:t>
        <a:bodyPr/>
        <a:lstStyle/>
        <a:p>
          <a:endParaRPr lang="de-CH"/>
        </a:p>
      </dgm:t>
    </dgm:pt>
    <dgm:pt modelId="{74978BB1-2705-45A5-B635-255FA5DB13F0}">
      <dgm:prSet phldrT="[Text]" custT="1"/>
      <dgm:spPr>
        <a:solidFill>
          <a:srgbClr val="0070C0"/>
        </a:solidFill>
        <a:ln>
          <a:noFill/>
        </a:ln>
      </dgm:spPr>
      <dgm:t>
        <a:bodyPr/>
        <a:lstStyle/>
        <a:p>
          <a:r>
            <a:rPr lang="de-CH" sz="1100" b="1" dirty="0">
              <a:solidFill>
                <a:schemeClr val="tx1"/>
              </a:solidFill>
            </a:rPr>
            <a:t>Union I</a:t>
          </a:r>
        </a:p>
      </dgm:t>
    </dgm:pt>
    <dgm:pt modelId="{717AC1C1-EB3A-42F2-A0F4-556BB88A1214}" type="parTrans" cxnId="{5B0B6B96-DB07-4264-A433-3D157C5292BC}">
      <dgm:prSet/>
      <dgm:spPr>
        <a:ln>
          <a:solidFill>
            <a:srgbClr val="E36520"/>
          </a:solidFill>
        </a:ln>
      </dgm:spPr>
      <dgm:t>
        <a:bodyPr/>
        <a:lstStyle/>
        <a:p>
          <a:endParaRPr lang="de-CH"/>
        </a:p>
      </dgm:t>
    </dgm:pt>
    <dgm:pt modelId="{AF564DA0-C3FE-4390-98F6-C96D86F7EA3A}" type="sibTrans" cxnId="{5B0B6B96-DB07-4264-A433-3D157C5292BC}">
      <dgm:prSet/>
      <dgm:spPr/>
      <dgm:t>
        <a:bodyPr/>
        <a:lstStyle/>
        <a:p>
          <a:endParaRPr lang="de-CH"/>
        </a:p>
      </dgm:t>
    </dgm:pt>
    <dgm:pt modelId="{263F6D0D-2284-4FC1-BC10-05DF7DDCF10F}">
      <dgm:prSet phldrT="[Text]" custT="1"/>
      <dgm:spPr>
        <a:solidFill>
          <a:srgbClr val="0070C0"/>
        </a:solidFill>
        <a:ln>
          <a:noFill/>
        </a:ln>
      </dgm:spPr>
      <dgm:t>
        <a:bodyPr/>
        <a:lstStyle/>
        <a:p>
          <a:r>
            <a:rPr lang="de-CH" sz="1100" b="1">
              <a:solidFill>
                <a:schemeClr val="tx1"/>
              </a:solidFill>
            </a:rPr>
            <a:t>Union </a:t>
          </a:r>
          <a:r>
            <a:rPr lang="de-CH" sz="1100" b="1" dirty="0">
              <a:solidFill>
                <a:schemeClr val="tx1"/>
              </a:solidFill>
            </a:rPr>
            <a:t>II</a:t>
          </a:r>
          <a:endParaRPr lang="de-CH" sz="900" b="1" dirty="0">
            <a:solidFill>
              <a:schemeClr val="tx1"/>
            </a:solidFill>
          </a:endParaRPr>
        </a:p>
      </dgm:t>
    </dgm:pt>
    <dgm:pt modelId="{3C83D655-6515-4013-8864-0F4123223BD6}" type="parTrans" cxnId="{568E0BC1-D1AA-4ECB-923F-72624F0D8F81}">
      <dgm:prSet/>
      <dgm:spPr>
        <a:ln>
          <a:solidFill>
            <a:srgbClr val="E36520"/>
          </a:solidFill>
        </a:ln>
      </dgm:spPr>
      <dgm:t>
        <a:bodyPr/>
        <a:lstStyle/>
        <a:p>
          <a:endParaRPr lang="de-CH"/>
        </a:p>
      </dgm:t>
    </dgm:pt>
    <dgm:pt modelId="{349C153F-2BC1-44CE-9F12-DF5CAEDC8BCF}" type="sibTrans" cxnId="{568E0BC1-D1AA-4ECB-923F-72624F0D8F81}">
      <dgm:prSet/>
      <dgm:spPr/>
      <dgm:t>
        <a:bodyPr/>
        <a:lstStyle/>
        <a:p>
          <a:endParaRPr lang="de-CH"/>
        </a:p>
      </dgm:t>
    </dgm:pt>
    <dgm:pt modelId="{5192CB74-8781-427B-B934-BA67EF31C548}">
      <dgm:prSet phldrT="[Text]" custT="1"/>
      <dgm:spPr>
        <a:solidFill>
          <a:srgbClr val="00B050"/>
        </a:solidFill>
        <a:ln>
          <a:noFill/>
        </a:ln>
      </dgm:spPr>
      <dgm:t>
        <a:bodyPr/>
        <a:lstStyle/>
        <a:p>
          <a:r>
            <a:rPr lang="de-CH" sz="1100" dirty="0">
              <a:solidFill>
                <a:schemeClr val="tx1"/>
              </a:solidFill>
            </a:rPr>
            <a:t>Vereinigung 1</a:t>
          </a:r>
        </a:p>
      </dgm:t>
    </dgm:pt>
    <dgm:pt modelId="{8F8CAB45-052F-43AA-82F7-3DEF37DF7462}" type="parTrans" cxnId="{BD688575-5BC3-41EA-BD40-0843C752DBAB}">
      <dgm:prSet/>
      <dgm:spPr>
        <a:ln>
          <a:solidFill>
            <a:srgbClr val="E36520"/>
          </a:solidFill>
        </a:ln>
      </dgm:spPr>
      <dgm:t>
        <a:bodyPr/>
        <a:lstStyle/>
        <a:p>
          <a:endParaRPr lang="de-CH"/>
        </a:p>
      </dgm:t>
    </dgm:pt>
    <dgm:pt modelId="{7AA0E2F4-7849-4571-8F5C-46C32C0D487E}" type="sibTrans" cxnId="{BD688575-5BC3-41EA-BD40-0843C752DBAB}">
      <dgm:prSet/>
      <dgm:spPr/>
      <dgm:t>
        <a:bodyPr/>
        <a:lstStyle/>
        <a:p>
          <a:endParaRPr lang="de-CH"/>
        </a:p>
      </dgm:t>
    </dgm:pt>
    <dgm:pt modelId="{FBCC6C85-D8DE-4522-A7AB-8BE8F70376F3}">
      <dgm:prSet phldrT="[Text]" custT="1"/>
      <dgm:spPr>
        <a:solidFill>
          <a:srgbClr val="00B050"/>
        </a:solidFill>
        <a:ln>
          <a:noFill/>
        </a:ln>
      </dgm:spPr>
      <dgm:t>
        <a:bodyPr/>
        <a:lstStyle/>
        <a:p>
          <a:r>
            <a:rPr lang="de-CH" sz="1100" dirty="0">
              <a:solidFill>
                <a:schemeClr val="tx1"/>
              </a:solidFill>
            </a:rPr>
            <a:t>Vereinigung 2</a:t>
          </a:r>
        </a:p>
      </dgm:t>
    </dgm:pt>
    <dgm:pt modelId="{0AD68C2E-CD7E-41C8-A42E-9769090BD19B}" type="parTrans" cxnId="{7668A815-C7F3-4442-BAE8-162F2C4B2D29}">
      <dgm:prSet/>
      <dgm:spPr>
        <a:ln>
          <a:solidFill>
            <a:srgbClr val="E36520"/>
          </a:solidFill>
        </a:ln>
      </dgm:spPr>
      <dgm:t>
        <a:bodyPr/>
        <a:lstStyle/>
        <a:p>
          <a:endParaRPr lang="de-CH"/>
        </a:p>
      </dgm:t>
    </dgm:pt>
    <dgm:pt modelId="{C99B21C7-CBC7-429E-B80A-A6BC42C4DDEF}" type="sibTrans" cxnId="{7668A815-C7F3-4442-BAE8-162F2C4B2D29}">
      <dgm:prSet/>
      <dgm:spPr/>
      <dgm:t>
        <a:bodyPr/>
        <a:lstStyle/>
        <a:p>
          <a:endParaRPr lang="de-CH"/>
        </a:p>
      </dgm:t>
    </dgm:pt>
    <dgm:pt modelId="{4A9B1DBD-6E44-4C8D-850E-75C6F6A8AA0C}">
      <dgm:prSet phldrT="[Text]" custT="1"/>
      <dgm:spPr>
        <a:solidFill>
          <a:srgbClr val="7030A0"/>
        </a:solidFill>
        <a:ln>
          <a:noFill/>
        </a:ln>
      </dgm:spPr>
      <dgm:t>
        <a:bodyPr/>
        <a:lstStyle/>
        <a:p>
          <a:r>
            <a:rPr lang="de-CH" sz="1100" dirty="0">
              <a:solidFill>
                <a:schemeClr val="tx1"/>
              </a:solidFill>
            </a:rPr>
            <a:t>Gemeinde A</a:t>
          </a:r>
        </a:p>
      </dgm:t>
    </dgm:pt>
    <dgm:pt modelId="{690E4C08-7CF6-4478-BD6E-0F9D64232774}" type="parTrans" cxnId="{2DDD84D8-A97F-4530-928F-987BAAFC00D1}">
      <dgm:prSet/>
      <dgm:spPr>
        <a:ln>
          <a:solidFill>
            <a:srgbClr val="E36520"/>
          </a:solidFill>
        </a:ln>
      </dgm:spPr>
      <dgm:t>
        <a:bodyPr/>
        <a:lstStyle/>
        <a:p>
          <a:endParaRPr lang="de-CH"/>
        </a:p>
      </dgm:t>
    </dgm:pt>
    <dgm:pt modelId="{0A086097-ED86-4178-8F48-536932E581E7}" type="sibTrans" cxnId="{2DDD84D8-A97F-4530-928F-987BAAFC00D1}">
      <dgm:prSet/>
      <dgm:spPr/>
      <dgm:t>
        <a:bodyPr/>
        <a:lstStyle/>
        <a:p>
          <a:endParaRPr lang="de-CH"/>
        </a:p>
      </dgm:t>
    </dgm:pt>
    <dgm:pt modelId="{7634F9E5-897F-4A09-91F4-FDFC0C9C85A5}">
      <dgm:prSet phldrT="[Text]" custT="1"/>
      <dgm:spPr>
        <a:solidFill>
          <a:srgbClr val="7030A0"/>
        </a:solidFill>
        <a:ln>
          <a:noFill/>
        </a:ln>
      </dgm:spPr>
      <dgm:t>
        <a:bodyPr/>
        <a:lstStyle/>
        <a:p>
          <a:r>
            <a:rPr lang="de-CH" sz="1100" dirty="0">
              <a:solidFill>
                <a:schemeClr val="tx1"/>
              </a:solidFill>
            </a:rPr>
            <a:t>Gemeinde B</a:t>
          </a:r>
        </a:p>
      </dgm:t>
    </dgm:pt>
    <dgm:pt modelId="{320EA571-3FE8-417A-BA2C-76B416312A09}" type="parTrans" cxnId="{F2A51B34-455D-4EDF-91B7-A779685398BF}">
      <dgm:prSet/>
      <dgm:spPr>
        <a:ln>
          <a:solidFill>
            <a:srgbClr val="E36520"/>
          </a:solidFill>
        </a:ln>
      </dgm:spPr>
      <dgm:t>
        <a:bodyPr/>
        <a:lstStyle/>
        <a:p>
          <a:endParaRPr lang="de-CH"/>
        </a:p>
      </dgm:t>
    </dgm:pt>
    <dgm:pt modelId="{DB494ECF-A684-4919-B18E-EDD349F2487C}" type="sibTrans" cxnId="{F2A51B34-455D-4EDF-91B7-A779685398BF}">
      <dgm:prSet/>
      <dgm:spPr/>
      <dgm:t>
        <a:bodyPr/>
        <a:lstStyle/>
        <a:p>
          <a:endParaRPr lang="de-CH"/>
        </a:p>
      </dgm:t>
    </dgm:pt>
    <dgm:pt modelId="{4C799D5C-74D8-4129-BD65-2849D0C93501}">
      <dgm:prSet phldrT="[Text]" custT="1"/>
      <dgm:spPr>
        <a:solidFill>
          <a:srgbClr val="7030A0"/>
        </a:solidFill>
        <a:ln>
          <a:noFill/>
        </a:ln>
      </dgm:spPr>
      <dgm:t>
        <a:bodyPr/>
        <a:lstStyle/>
        <a:p>
          <a:r>
            <a:rPr lang="de-CH" sz="1100" dirty="0">
              <a:solidFill>
                <a:schemeClr val="tx1"/>
              </a:solidFill>
            </a:rPr>
            <a:t>Gemeinde C</a:t>
          </a:r>
        </a:p>
      </dgm:t>
    </dgm:pt>
    <dgm:pt modelId="{1E0EC94B-4CA9-4EFF-9905-882C5F98FD09}" type="parTrans" cxnId="{CD83AA22-77C2-4377-93B4-91ABEA479B54}">
      <dgm:prSet/>
      <dgm:spPr>
        <a:ln>
          <a:solidFill>
            <a:srgbClr val="E36520"/>
          </a:solidFill>
        </a:ln>
      </dgm:spPr>
      <dgm:t>
        <a:bodyPr/>
        <a:lstStyle/>
        <a:p>
          <a:endParaRPr lang="de-CH"/>
        </a:p>
      </dgm:t>
    </dgm:pt>
    <dgm:pt modelId="{29B41F16-28BD-4FA0-940D-C16F019F4CC5}" type="sibTrans" cxnId="{CD83AA22-77C2-4377-93B4-91ABEA479B54}">
      <dgm:prSet/>
      <dgm:spPr/>
      <dgm:t>
        <a:bodyPr/>
        <a:lstStyle/>
        <a:p>
          <a:endParaRPr lang="de-CH"/>
        </a:p>
      </dgm:t>
    </dgm:pt>
    <dgm:pt modelId="{9D65E4EA-0CFD-40F6-858A-603D2F6F828C}">
      <dgm:prSet phldrT="[Text]" custT="1"/>
      <dgm:spPr>
        <a:solidFill>
          <a:srgbClr val="7030A0"/>
        </a:solidFill>
        <a:ln>
          <a:noFill/>
        </a:ln>
      </dgm:spPr>
      <dgm:t>
        <a:bodyPr/>
        <a:lstStyle/>
        <a:p>
          <a:r>
            <a:rPr lang="de-CH" sz="1100" dirty="0">
              <a:solidFill>
                <a:schemeClr val="tx1"/>
              </a:solidFill>
            </a:rPr>
            <a:t>Gemeinde D</a:t>
          </a:r>
        </a:p>
      </dgm:t>
    </dgm:pt>
    <dgm:pt modelId="{34CA5EB6-BAA5-42AD-A46A-B476AA3AE595}" type="parTrans" cxnId="{0284D508-1F0F-4D73-8909-CC51C23C0835}">
      <dgm:prSet/>
      <dgm:spPr>
        <a:ln>
          <a:solidFill>
            <a:srgbClr val="E36520"/>
          </a:solidFill>
        </a:ln>
      </dgm:spPr>
      <dgm:t>
        <a:bodyPr/>
        <a:lstStyle/>
        <a:p>
          <a:endParaRPr lang="de-CH"/>
        </a:p>
      </dgm:t>
    </dgm:pt>
    <dgm:pt modelId="{8B3FD5D4-8810-4C93-B089-21B1A6976AA0}" type="sibTrans" cxnId="{0284D508-1F0F-4D73-8909-CC51C23C0835}">
      <dgm:prSet/>
      <dgm:spPr/>
      <dgm:t>
        <a:bodyPr/>
        <a:lstStyle/>
        <a:p>
          <a:endParaRPr lang="de-CH"/>
        </a:p>
      </dgm:t>
    </dgm:pt>
    <dgm:pt modelId="{29AA678C-F297-47F6-A360-AA8C950F3A90}">
      <dgm:prSet phldrT="[Text]"/>
      <dgm:spPr>
        <a:noFill/>
        <a:ln>
          <a:noFill/>
        </a:ln>
      </dgm:spPr>
      <dgm:t>
        <a:bodyPr/>
        <a:lstStyle/>
        <a:p>
          <a:r>
            <a:rPr lang="de-CH" dirty="0">
              <a:noFill/>
            </a:rPr>
            <a:t>ASD</a:t>
          </a:r>
        </a:p>
      </dgm:t>
    </dgm:pt>
    <dgm:pt modelId="{6FB9BF3A-06BD-49EF-BEE2-1CA15DC4EC67}" type="sibTrans" cxnId="{63A6ED1B-247A-4754-9D3C-2B72EDEF5EB6}">
      <dgm:prSet/>
      <dgm:spPr/>
      <dgm:t>
        <a:bodyPr/>
        <a:lstStyle/>
        <a:p>
          <a:endParaRPr lang="de-CH"/>
        </a:p>
      </dgm:t>
    </dgm:pt>
    <dgm:pt modelId="{C5DCE756-FB9E-41AB-ACF5-197491ECB42F}" type="parTrans" cxnId="{63A6ED1B-247A-4754-9D3C-2B72EDEF5EB6}">
      <dgm:prSet/>
      <dgm:spPr>
        <a:ln>
          <a:noFill/>
        </a:ln>
      </dgm:spPr>
      <dgm:t>
        <a:bodyPr/>
        <a:lstStyle/>
        <a:p>
          <a:endParaRPr lang="de-CH"/>
        </a:p>
      </dgm:t>
    </dgm:pt>
    <dgm:pt modelId="{183E8888-E78C-4E57-AFCD-17B7AAB019CA}" type="pres">
      <dgm:prSet presAssocID="{07FB8ED9-9583-4440-81BF-BCDCA9FCD92F}" presName="hierChild1" presStyleCnt="0">
        <dgm:presLayoutVars>
          <dgm:orgChart val="1"/>
          <dgm:chPref val="1"/>
          <dgm:dir/>
          <dgm:animOne val="branch"/>
          <dgm:animLvl val="lvl"/>
          <dgm:resizeHandles/>
        </dgm:presLayoutVars>
      </dgm:prSet>
      <dgm:spPr/>
    </dgm:pt>
    <dgm:pt modelId="{272FA930-E1BB-4701-95C2-A42D6F502E61}" type="pres">
      <dgm:prSet presAssocID="{0930D4AD-1916-436B-859C-20A77E001C6C}" presName="hierRoot1" presStyleCnt="0">
        <dgm:presLayoutVars>
          <dgm:hierBranch val="init"/>
        </dgm:presLayoutVars>
      </dgm:prSet>
      <dgm:spPr/>
    </dgm:pt>
    <dgm:pt modelId="{69E6CEE3-32F9-4728-A509-733BBFD5E0A5}" type="pres">
      <dgm:prSet presAssocID="{0930D4AD-1916-436B-859C-20A77E001C6C}" presName="rootComposite1" presStyleCnt="0"/>
      <dgm:spPr/>
    </dgm:pt>
    <dgm:pt modelId="{4E2B91F8-2067-404F-84A7-99B81DA727AD}" type="pres">
      <dgm:prSet presAssocID="{0930D4AD-1916-436B-859C-20A77E001C6C}" presName="rootText1" presStyleLbl="node0" presStyleIdx="0" presStyleCnt="1" custScaleY="68155">
        <dgm:presLayoutVars>
          <dgm:chPref val="3"/>
        </dgm:presLayoutVars>
      </dgm:prSet>
      <dgm:spPr/>
    </dgm:pt>
    <dgm:pt modelId="{67F89938-FA7C-4B37-A599-50B03B539C9B}" type="pres">
      <dgm:prSet presAssocID="{0930D4AD-1916-436B-859C-20A77E001C6C}" presName="rootConnector1" presStyleLbl="node1" presStyleIdx="0" presStyleCnt="0"/>
      <dgm:spPr/>
    </dgm:pt>
    <dgm:pt modelId="{A6E4705D-00DF-4027-AAC6-A0AF48ED1C1D}" type="pres">
      <dgm:prSet presAssocID="{0930D4AD-1916-436B-859C-20A77E001C6C}" presName="hierChild2" presStyleCnt="0"/>
      <dgm:spPr/>
    </dgm:pt>
    <dgm:pt modelId="{5AE8756B-414C-4BB2-941F-D2332E65A4D4}" type="pres">
      <dgm:prSet presAssocID="{717AC1C1-EB3A-42F2-A0F4-556BB88A1214}" presName="Name37" presStyleLbl="parChTrans1D2" presStyleIdx="0" presStyleCnt="2"/>
      <dgm:spPr/>
    </dgm:pt>
    <dgm:pt modelId="{D6708B30-A90E-4662-9710-3C5958BF4511}" type="pres">
      <dgm:prSet presAssocID="{74978BB1-2705-45A5-B635-255FA5DB13F0}" presName="hierRoot2" presStyleCnt="0">
        <dgm:presLayoutVars>
          <dgm:hierBranch val="init"/>
        </dgm:presLayoutVars>
      </dgm:prSet>
      <dgm:spPr/>
    </dgm:pt>
    <dgm:pt modelId="{DAFCA29B-8707-41C7-A9A6-9B6A6B48FD29}" type="pres">
      <dgm:prSet presAssocID="{74978BB1-2705-45A5-B635-255FA5DB13F0}" presName="rootComposite" presStyleCnt="0"/>
      <dgm:spPr/>
    </dgm:pt>
    <dgm:pt modelId="{F661F46E-B583-4C10-AECD-D6B86762C23D}" type="pres">
      <dgm:prSet presAssocID="{74978BB1-2705-45A5-B635-255FA5DB13F0}" presName="rootText" presStyleLbl="node2" presStyleIdx="0" presStyleCnt="2" custScaleY="68155">
        <dgm:presLayoutVars>
          <dgm:chPref val="3"/>
        </dgm:presLayoutVars>
      </dgm:prSet>
      <dgm:spPr/>
    </dgm:pt>
    <dgm:pt modelId="{17DD174A-9119-4465-8A70-F2767F0A2398}" type="pres">
      <dgm:prSet presAssocID="{74978BB1-2705-45A5-B635-255FA5DB13F0}" presName="rootConnector" presStyleLbl="node2" presStyleIdx="0" presStyleCnt="2"/>
      <dgm:spPr/>
    </dgm:pt>
    <dgm:pt modelId="{52FFA2DA-264B-48CE-AC25-BB4FC5792256}" type="pres">
      <dgm:prSet presAssocID="{74978BB1-2705-45A5-B635-255FA5DB13F0}" presName="hierChild4" presStyleCnt="0"/>
      <dgm:spPr/>
    </dgm:pt>
    <dgm:pt modelId="{9B7103AB-F81F-445E-A063-F7B2503F6826}" type="pres">
      <dgm:prSet presAssocID="{8F8CAB45-052F-43AA-82F7-3DEF37DF7462}" presName="Name37" presStyleLbl="parChTrans1D3" presStyleIdx="0" presStyleCnt="2"/>
      <dgm:spPr/>
    </dgm:pt>
    <dgm:pt modelId="{3EE0EB5A-1077-43F6-A713-A336157436E2}" type="pres">
      <dgm:prSet presAssocID="{5192CB74-8781-427B-B934-BA67EF31C548}" presName="hierRoot2" presStyleCnt="0">
        <dgm:presLayoutVars>
          <dgm:hierBranch val="init"/>
        </dgm:presLayoutVars>
      </dgm:prSet>
      <dgm:spPr/>
    </dgm:pt>
    <dgm:pt modelId="{262A2A16-EEF9-48DA-8173-304381896A43}" type="pres">
      <dgm:prSet presAssocID="{5192CB74-8781-427B-B934-BA67EF31C548}" presName="rootComposite" presStyleCnt="0"/>
      <dgm:spPr/>
    </dgm:pt>
    <dgm:pt modelId="{254EB71C-9ABE-4F12-B36D-09400209A948}" type="pres">
      <dgm:prSet presAssocID="{5192CB74-8781-427B-B934-BA67EF31C548}" presName="rootText" presStyleLbl="node3" presStyleIdx="0" presStyleCnt="2" custScaleY="68155">
        <dgm:presLayoutVars>
          <dgm:chPref val="3"/>
        </dgm:presLayoutVars>
      </dgm:prSet>
      <dgm:spPr/>
    </dgm:pt>
    <dgm:pt modelId="{FC5F0CD1-9EC9-4811-B2B6-9E2E56B0F84B}" type="pres">
      <dgm:prSet presAssocID="{5192CB74-8781-427B-B934-BA67EF31C548}" presName="rootConnector" presStyleLbl="node3" presStyleIdx="0" presStyleCnt="2"/>
      <dgm:spPr/>
    </dgm:pt>
    <dgm:pt modelId="{06BEEA50-BD58-45B8-8FD9-DA5374FD10BF}" type="pres">
      <dgm:prSet presAssocID="{5192CB74-8781-427B-B934-BA67EF31C548}" presName="hierChild4" presStyleCnt="0"/>
      <dgm:spPr/>
    </dgm:pt>
    <dgm:pt modelId="{09F6980D-6AE4-4E28-87B4-E19280348B3C}" type="pres">
      <dgm:prSet presAssocID="{690E4C08-7CF6-4478-BD6E-0F9D64232774}" presName="Name37" presStyleLbl="parChTrans1D4" presStyleIdx="0" presStyleCnt="5"/>
      <dgm:spPr/>
    </dgm:pt>
    <dgm:pt modelId="{7C32C3BE-0671-425F-8A5D-C7A1DF1571B1}" type="pres">
      <dgm:prSet presAssocID="{4A9B1DBD-6E44-4C8D-850E-75C6F6A8AA0C}" presName="hierRoot2" presStyleCnt="0">
        <dgm:presLayoutVars>
          <dgm:hierBranch val="init"/>
        </dgm:presLayoutVars>
      </dgm:prSet>
      <dgm:spPr/>
    </dgm:pt>
    <dgm:pt modelId="{CD8B4415-4D77-468F-AE46-22A0980521C1}" type="pres">
      <dgm:prSet presAssocID="{4A9B1DBD-6E44-4C8D-850E-75C6F6A8AA0C}" presName="rootComposite" presStyleCnt="0"/>
      <dgm:spPr/>
    </dgm:pt>
    <dgm:pt modelId="{1630D8E1-D00F-448E-B275-C941D2116DA8}" type="pres">
      <dgm:prSet presAssocID="{4A9B1DBD-6E44-4C8D-850E-75C6F6A8AA0C}" presName="rootText" presStyleLbl="node4" presStyleIdx="0" presStyleCnt="5" custScaleX="60159" custScaleY="50569" custLinFactX="624" custLinFactNeighborX="100000" custLinFactNeighborY="14975">
        <dgm:presLayoutVars>
          <dgm:chPref val="3"/>
        </dgm:presLayoutVars>
      </dgm:prSet>
      <dgm:spPr/>
    </dgm:pt>
    <dgm:pt modelId="{C4C018E8-56BB-4501-8EE6-33428C27F2E7}" type="pres">
      <dgm:prSet presAssocID="{4A9B1DBD-6E44-4C8D-850E-75C6F6A8AA0C}" presName="rootConnector" presStyleLbl="node4" presStyleIdx="0" presStyleCnt="5"/>
      <dgm:spPr/>
    </dgm:pt>
    <dgm:pt modelId="{E30BA539-F57A-4CEC-A69E-21A1DE3C75A2}" type="pres">
      <dgm:prSet presAssocID="{4A9B1DBD-6E44-4C8D-850E-75C6F6A8AA0C}" presName="hierChild4" presStyleCnt="0"/>
      <dgm:spPr/>
    </dgm:pt>
    <dgm:pt modelId="{D2A2F2B6-E91B-447D-8113-22CBB575FFEE}" type="pres">
      <dgm:prSet presAssocID="{4A9B1DBD-6E44-4C8D-850E-75C6F6A8AA0C}" presName="hierChild5" presStyleCnt="0"/>
      <dgm:spPr/>
    </dgm:pt>
    <dgm:pt modelId="{F4FD8E16-6A63-4979-B43F-453AF44F58F9}" type="pres">
      <dgm:prSet presAssocID="{320EA571-3FE8-417A-BA2C-76B416312A09}" presName="Name37" presStyleLbl="parChTrans1D4" presStyleIdx="1" presStyleCnt="5"/>
      <dgm:spPr/>
    </dgm:pt>
    <dgm:pt modelId="{DF760A60-393F-40C3-A59A-E05DB28540D2}" type="pres">
      <dgm:prSet presAssocID="{7634F9E5-897F-4A09-91F4-FDFC0C9C85A5}" presName="hierRoot2" presStyleCnt="0">
        <dgm:presLayoutVars>
          <dgm:hierBranch val="init"/>
        </dgm:presLayoutVars>
      </dgm:prSet>
      <dgm:spPr/>
    </dgm:pt>
    <dgm:pt modelId="{6CB4544D-1CEB-42E0-8C7C-7DAEA1E09A40}" type="pres">
      <dgm:prSet presAssocID="{7634F9E5-897F-4A09-91F4-FDFC0C9C85A5}" presName="rootComposite" presStyleCnt="0"/>
      <dgm:spPr/>
    </dgm:pt>
    <dgm:pt modelId="{9275FACD-9F67-46DD-BDF7-DCDC2E5D4512}" type="pres">
      <dgm:prSet presAssocID="{7634F9E5-897F-4A09-91F4-FDFC0C9C85A5}" presName="rootText" presStyleLbl="node4" presStyleIdx="1" presStyleCnt="5" custScaleX="60159" custScaleY="50569" custLinFactNeighborX="85213" custLinFactNeighborY="14975">
        <dgm:presLayoutVars>
          <dgm:chPref val="3"/>
        </dgm:presLayoutVars>
      </dgm:prSet>
      <dgm:spPr/>
    </dgm:pt>
    <dgm:pt modelId="{A41A34FC-3FCD-47AF-83E4-D99408CFC645}" type="pres">
      <dgm:prSet presAssocID="{7634F9E5-897F-4A09-91F4-FDFC0C9C85A5}" presName="rootConnector" presStyleLbl="node4" presStyleIdx="1" presStyleCnt="5"/>
      <dgm:spPr/>
    </dgm:pt>
    <dgm:pt modelId="{6B8C71AA-6532-4831-9129-AD625BFEE7FC}" type="pres">
      <dgm:prSet presAssocID="{7634F9E5-897F-4A09-91F4-FDFC0C9C85A5}" presName="hierChild4" presStyleCnt="0"/>
      <dgm:spPr/>
    </dgm:pt>
    <dgm:pt modelId="{70CD19BC-27CE-46F9-9190-DC68EAFCBE12}" type="pres">
      <dgm:prSet presAssocID="{7634F9E5-897F-4A09-91F4-FDFC0C9C85A5}" presName="hierChild5" presStyleCnt="0"/>
      <dgm:spPr/>
    </dgm:pt>
    <dgm:pt modelId="{0B4B44D9-269D-4239-A98F-63A78330D672}" type="pres">
      <dgm:prSet presAssocID="{1E0EC94B-4CA9-4EFF-9905-882C5F98FD09}" presName="Name37" presStyleLbl="parChTrans1D4" presStyleIdx="2" presStyleCnt="5"/>
      <dgm:spPr/>
    </dgm:pt>
    <dgm:pt modelId="{1EBC36A0-0175-4DAA-91BE-5BAA2F1F1A25}" type="pres">
      <dgm:prSet presAssocID="{4C799D5C-74D8-4129-BD65-2849D0C93501}" presName="hierRoot2" presStyleCnt="0">
        <dgm:presLayoutVars>
          <dgm:hierBranch val="init"/>
        </dgm:presLayoutVars>
      </dgm:prSet>
      <dgm:spPr/>
    </dgm:pt>
    <dgm:pt modelId="{27D4E564-CC05-43F4-BEE5-EB489EA618B0}" type="pres">
      <dgm:prSet presAssocID="{4C799D5C-74D8-4129-BD65-2849D0C93501}" presName="rootComposite" presStyleCnt="0"/>
      <dgm:spPr/>
    </dgm:pt>
    <dgm:pt modelId="{7DB66BDE-2867-43F4-A758-73AAA98F7BF5}" type="pres">
      <dgm:prSet presAssocID="{4C799D5C-74D8-4129-BD65-2849D0C93501}" presName="rootText" presStyleLbl="node4" presStyleIdx="2" presStyleCnt="5" custScaleX="60159" custScaleY="50569" custLinFactNeighborX="69801" custLinFactNeighborY="14975">
        <dgm:presLayoutVars>
          <dgm:chPref val="3"/>
        </dgm:presLayoutVars>
      </dgm:prSet>
      <dgm:spPr/>
    </dgm:pt>
    <dgm:pt modelId="{3855E6E5-8F85-49FF-B485-3E91779AADBE}" type="pres">
      <dgm:prSet presAssocID="{4C799D5C-74D8-4129-BD65-2849D0C93501}" presName="rootConnector" presStyleLbl="node4" presStyleIdx="2" presStyleCnt="5"/>
      <dgm:spPr/>
    </dgm:pt>
    <dgm:pt modelId="{E6588E01-3C26-47AE-AD0B-F623169E8C89}" type="pres">
      <dgm:prSet presAssocID="{4C799D5C-74D8-4129-BD65-2849D0C93501}" presName="hierChild4" presStyleCnt="0"/>
      <dgm:spPr/>
    </dgm:pt>
    <dgm:pt modelId="{32C67BF3-FEA0-42F5-B45E-21B2CEBE7805}" type="pres">
      <dgm:prSet presAssocID="{4C799D5C-74D8-4129-BD65-2849D0C93501}" presName="hierChild5" presStyleCnt="0"/>
      <dgm:spPr/>
    </dgm:pt>
    <dgm:pt modelId="{42D6CB52-DAE6-4751-9517-B9FCECE69DA5}" type="pres">
      <dgm:prSet presAssocID="{34CA5EB6-BAA5-42AD-A46A-B476AA3AE595}" presName="Name37" presStyleLbl="parChTrans1D4" presStyleIdx="3" presStyleCnt="5"/>
      <dgm:spPr/>
    </dgm:pt>
    <dgm:pt modelId="{D0331DA5-EEB6-4309-AAE5-3089ED3F1201}" type="pres">
      <dgm:prSet presAssocID="{9D65E4EA-0CFD-40F6-858A-603D2F6F828C}" presName="hierRoot2" presStyleCnt="0">
        <dgm:presLayoutVars>
          <dgm:hierBranch val="init"/>
        </dgm:presLayoutVars>
      </dgm:prSet>
      <dgm:spPr/>
    </dgm:pt>
    <dgm:pt modelId="{37A9F6A5-B625-452F-AF3F-DB4C2D2FAA0D}" type="pres">
      <dgm:prSet presAssocID="{9D65E4EA-0CFD-40F6-858A-603D2F6F828C}" presName="rootComposite" presStyleCnt="0"/>
      <dgm:spPr/>
    </dgm:pt>
    <dgm:pt modelId="{A2801ABA-0F5F-4973-ADA6-486E259E3D4D}" type="pres">
      <dgm:prSet presAssocID="{9D65E4EA-0CFD-40F6-858A-603D2F6F828C}" presName="rootText" presStyleLbl="node4" presStyleIdx="3" presStyleCnt="5" custScaleX="60159" custScaleY="50569" custLinFactNeighborX="54389" custLinFactNeighborY="14975">
        <dgm:presLayoutVars>
          <dgm:chPref val="3"/>
        </dgm:presLayoutVars>
      </dgm:prSet>
      <dgm:spPr/>
    </dgm:pt>
    <dgm:pt modelId="{49924E6F-58CE-4FBB-B3BB-28B44B835B7D}" type="pres">
      <dgm:prSet presAssocID="{9D65E4EA-0CFD-40F6-858A-603D2F6F828C}" presName="rootConnector" presStyleLbl="node4" presStyleIdx="3" presStyleCnt="5"/>
      <dgm:spPr/>
    </dgm:pt>
    <dgm:pt modelId="{B59182F2-D4C1-4057-A311-3A204A772F6F}" type="pres">
      <dgm:prSet presAssocID="{9D65E4EA-0CFD-40F6-858A-603D2F6F828C}" presName="hierChild4" presStyleCnt="0"/>
      <dgm:spPr/>
    </dgm:pt>
    <dgm:pt modelId="{95E6EDD6-15CA-423B-A32E-D895CD21A338}" type="pres">
      <dgm:prSet presAssocID="{C5DCE756-FB9E-41AB-ACF5-197491ECB42F}" presName="Name37" presStyleLbl="parChTrans1D4" presStyleIdx="4" presStyleCnt="5"/>
      <dgm:spPr/>
    </dgm:pt>
    <dgm:pt modelId="{BB02BCC7-7320-4148-805A-54A36BCE3CEE}" type="pres">
      <dgm:prSet presAssocID="{29AA678C-F297-47F6-A360-AA8C950F3A90}" presName="hierRoot2" presStyleCnt="0">
        <dgm:presLayoutVars>
          <dgm:hierBranch val="init"/>
        </dgm:presLayoutVars>
      </dgm:prSet>
      <dgm:spPr/>
    </dgm:pt>
    <dgm:pt modelId="{C429CBB5-562F-4950-8CE2-F6970054FB5F}" type="pres">
      <dgm:prSet presAssocID="{29AA678C-F297-47F6-A360-AA8C950F3A90}" presName="rootComposite" presStyleCnt="0"/>
      <dgm:spPr/>
    </dgm:pt>
    <dgm:pt modelId="{8FD4532C-1C63-4DE0-9A26-3A8B97A48256}" type="pres">
      <dgm:prSet presAssocID="{29AA678C-F297-47F6-A360-AA8C950F3A90}" presName="rootText" presStyleLbl="node4" presStyleIdx="4" presStyleCnt="5" custFlipVert="1" custScaleY="14314">
        <dgm:presLayoutVars>
          <dgm:chPref val="3"/>
        </dgm:presLayoutVars>
      </dgm:prSet>
      <dgm:spPr/>
    </dgm:pt>
    <dgm:pt modelId="{4978283B-9FAA-4B75-8107-66033CB2FA87}" type="pres">
      <dgm:prSet presAssocID="{29AA678C-F297-47F6-A360-AA8C950F3A90}" presName="rootConnector" presStyleLbl="node4" presStyleIdx="4" presStyleCnt="5"/>
      <dgm:spPr/>
    </dgm:pt>
    <dgm:pt modelId="{90DE81EE-71DD-4A29-8BED-A25830D8DAB6}" type="pres">
      <dgm:prSet presAssocID="{29AA678C-F297-47F6-A360-AA8C950F3A90}" presName="hierChild4" presStyleCnt="0"/>
      <dgm:spPr/>
    </dgm:pt>
    <dgm:pt modelId="{A566E241-0FDC-4C1D-A453-FC55AB9F8DE5}" type="pres">
      <dgm:prSet presAssocID="{29AA678C-F297-47F6-A360-AA8C950F3A90}" presName="hierChild5" presStyleCnt="0"/>
      <dgm:spPr/>
    </dgm:pt>
    <dgm:pt modelId="{6A778729-458D-472C-9AFA-CBBAF2F09EE1}" type="pres">
      <dgm:prSet presAssocID="{9D65E4EA-0CFD-40F6-858A-603D2F6F828C}" presName="hierChild5" presStyleCnt="0"/>
      <dgm:spPr/>
    </dgm:pt>
    <dgm:pt modelId="{06427E1C-420C-44C4-A309-1433F15ACDB9}" type="pres">
      <dgm:prSet presAssocID="{5192CB74-8781-427B-B934-BA67EF31C548}" presName="hierChild5" presStyleCnt="0"/>
      <dgm:spPr/>
    </dgm:pt>
    <dgm:pt modelId="{C6A47D4F-E0BC-4612-BDDE-D58629018B20}" type="pres">
      <dgm:prSet presAssocID="{0AD68C2E-CD7E-41C8-A42E-9769090BD19B}" presName="Name37" presStyleLbl="parChTrans1D3" presStyleIdx="1" presStyleCnt="2"/>
      <dgm:spPr/>
    </dgm:pt>
    <dgm:pt modelId="{BBF29393-BD45-4C29-B655-8CB7CCA65836}" type="pres">
      <dgm:prSet presAssocID="{FBCC6C85-D8DE-4522-A7AB-8BE8F70376F3}" presName="hierRoot2" presStyleCnt="0">
        <dgm:presLayoutVars>
          <dgm:hierBranch val="init"/>
        </dgm:presLayoutVars>
      </dgm:prSet>
      <dgm:spPr/>
    </dgm:pt>
    <dgm:pt modelId="{229AC4D8-393C-40EF-9F53-E1D2962A0EEB}" type="pres">
      <dgm:prSet presAssocID="{FBCC6C85-D8DE-4522-A7AB-8BE8F70376F3}" presName="rootComposite" presStyleCnt="0"/>
      <dgm:spPr/>
    </dgm:pt>
    <dgm:pt modelId="{4A6A128C-C3A2-4543-B3A2-4C50A452C0B3}" type="pres">
      <dgm:prSet presAssocID="{FBCC6C85-D8DE-4522-A7AB-8BE8F70376F3}" presName="rootText" presStyleLbl="node3" presStyleIdx="1" presStyleCnt="2" custScaleY="68155">
        <dgm:presLayoutVars>
          <dgm:chPref val="3"/>
        </dgm:presLayoutVars>
      </dgm:prSet>
      <dgm:spPr/>
    </dgm:pt>
    <dgm:pt modelId="{8CD2FDBB-47A6-4043-9DBB-D18D770D9FF1}" type="pres">
      <dgm:prSet presAssocID="{FBCC6C85-D8DE-4522-A7AB-8BE8F70376F3}" presName="rootConnector" presStyleLbl="node3" presStyleIdx="1" presStyleCnt="2"/>
      <dgm:spPr/>
    </dgm:pt>
    <dgm:pt modelId="{6461E37E-6FEA-41A9-B5B2-033EA81BFF4F}" type="pres">
      <dgm:prSet presAssocID="{FBCC6C85-D8DE-4522-A7AB-8BE8F70376F3}" presName="hierChild4" presStyleCnt="0"/>
      <dgm:spPr/>
    </dgm:pt>
    <dgm:pt modelId="{FA68C403-0297-4EA0-9EA2-72BB702D10A6}" type="pres">
      <dgm:prSet presAssocID="{FBCC6C85-D8DE-4522-A7AB-8BE8F70376F3}" presName="hierChild5" presStyleCnt="0"/>
      <dgm:spPr/>
    </dgm:pt>
    <dgm:pt modelId="{E589B60C-6459-4E17-B517-AF3C19C0DD74}" type="pres">
      <dgm:prSet presAssocID="{74978BB1-2705-45A5-B635-255FA5DB13F0}" presName="hierChild5" presStyleCnt="0"/>
      <dgm:spPr/>
    </dgm:pt>
    <dgm:pt modelId="{2F518AC8-DCA5-4D4D-9D36-2332D0AE7922}" type="pres">
      <dgm:prSet presAssocID="{3C83D655-6515-4013-8864-0F4123223BD6}" presName="Name37" presStyleLbl="parChTrans1D2" presStyleIdx="1" presStyleCnt="2"/>
      <dgm:spPr/>
    </dgm:pt>
    <dgm:pt modelId="{C886212E-E1CF-4F66-A69E-95B4429BC33E}" type="pres">
      <dgm:prSet presAssocID="{263F6D0D-2284-4FC1-BC10-05DF7DDCF10F}" presName="hierRoot2" presStyleCnt="0">
        <dgm:presLayoutVars>
          <dgm:hierBranch val="init"/>
        </dgm:presLayoutVars>
      </dgm:prSet>
      <dgm:spPr/>
    </dgm:pt>
    <dgm:pt modelId="{9F71F41E-A4F1-46D4-BD2D-260E838E0ECA}" type="pres">
      <dgm:prSet presAssocID="{263F6D0D-2284-4FC1-BC10-05DF7DDCF10F}" presName="rootComposite" presStyleCnt="0"/>
      <dgm:spPr/>
    </dgm:pt>
    <dgm:pt modelId="{7BF679A3-3E95-4B49-85F6-41B9A0D16C28}" type="pres">
      <dgm:prSet presAssocID="{263F6D0D-2284-4FC1-BC10-05DF7DDCF10F}" presName="rootText" presStyleLbl="node2" presStyleIdx="1" presStyleCnt="2" custScaleY="68155">
        <dgm:presLayoutVars>
          <dgm:chPref val="3"/>
        </dgm:presLayoutVars>
      </dgm:prSet>
      <dgm:spPr/>
    </dgm:pt>
    <dgm:pt modelId="{7B2FB4AC-FFAC-4572-853D-8255609A86ED}" type="pres">
      <dgm:prSet presAssocID="{263F6D0D-2284-4FC1-BC10-05DF7DDCF10F}" presName="rootConnector" presStyleLbl="node2" presStyleIdx="1" presStyleCnt="2"/>
      <dgm:spPr/>
    </dgm:pt>
    <dgm:pt modelId="{311470F2-5CFF-4D7E-9C61-CA8FB1D90EE7}" type="pres">
      <dgm:prSet presAssocID="{263F6D0D-2284-4FC1-BC10-05DF7DDCF10F}" presName="hierChild4" presStyleCnt="0"/>
      <dgm:spPr/>
    </dgm:pt>
    <dgm:pt modelId="{BB61471A-FA0E-4779-AE81-D99091CCCBD6}" type="pres">
      <dgm:prSet presAssocID="{263F6D0D-2284-4FC1-BC10-05DF7DDCF10F}" presName="hierChild5" presStyleCnt="0"/>
      <dgm:spPr/>
    </dgm:pt>
    <dgm:pt modelId="{AE145131-B3BB-45E9-92A0-71E0341C2889}" type="pres">
      <dgm:prSet presAssocID="{0930D4AD-1916-436B-859C-20A77E001C6C}" presName="hierChild3" presStyleCnt="0"/>
      <dgm:spPr/>
    </dgm:pt>
  </dgm:ptLst>
  <dgm:cxnLst>
    <dgm:cxn modelId="{4F619C03-8DF2-4EC7-9194-3DD94D5316B7}" type="presOf" srcId="{690E4C08-7CF6-4478-BD6E-0F9D64232774}" destId="{09F6980D-6AE4-4E28-87B4-E19280348B3C}" srcOrd="0" destOrd="0" presId="urn:microsoft.com/office/officeart/2005/8/layout/orgChart1"/>
    <dgm:cxn modelId="{DE117F04-2E04-4B1E-A086-C921D9022C2E}" type="presOf" srcId="{4A9B1DBD-6E44-4C8D-850E-75C6F6A8AA0C}" destId="{C4C018E8-56BB-4501-8EE6-33428C27F2E7}" srcOrd="1" destOrd="0" presId="urn:microsoft.com/office/officeart/2005/8/layout/orgChart1"/>
    <dgm:cxn modelId="{922D3405-89A6-43F4-8A75-3125D2DDAF87}" type="presOf" srcId="{74978BB1-2705-45A5-B635-255FA5DB13F0}" destId="{17DD174A-9119-4465-8A70-F2767F0A2398}" srcOrd="1" destOrd="0" presId="urn:microsoft.com/office/officeart/2005/8/layout/orgChart1"/>
    <dgm:cxn modelId="{0284D508-1F0F-4D73-8909-CC51C23C0835}" srcId="{5192CB74-8781-427B-B934-BA67EF31C548}" destId="{9D65E4EA-0CFD-40F6-858A-603D2F6F828C}" srcOrd="3" destOrd="0" parTransId="{34CA5EB6-BAA5-42AD-A46A-B476AA3AE595}" sibTransId="{8B3FD5D4-8810-4C93-B089-21B1A6976AA0}"/>
    <dgm:cxn modelId="{4C609D14-83BA-4A52-80E5-1F7010C912E1}" type="presOf" srcId="{4A9B1DBD-6E44-4C8D-850E-75C6F6A8AA0C}" destId="{1630D8E1-D00F-448E-B275-C941D2116DA8}" srcOrd="0" destOrd="0" presId="urn:microsoft.com/office/officeart/2005/8/layout/orgChart1"/>
    <dgm:cxn modelId="{0811CB14-EADF-4695-A906-60C0609F8042}" type="presOf" srcId="{1E0EC94B-4CA9-4EFF-9905-882C5F98FD09}" destId="{0B4B44D9-269D-4239-A98F-63A78330D672}" srcOrd="0" destOrd="0" presId="urn:microsoft.com/office/officeart/2005/8/layout/orgChart1"/>
    <dgm:cxn modelId="{7668A815-C7F3-4442-BAE8-162F2C4B2D29}" srcId="{74978BB1-2705-45A5-B635-255FA5DB13F0}" destId="{FBCC6C85-D8DE-4522-A7AB-8BE8F70376F3}" srcOrd="1" destOrd="0" parTransId="{0AD68C2E-CD7E-41C8-A42E-9769090BD19B}" sibTransId="{C99B21C7-CBC7-429E-B80A-A6BC42C4DDEF}"/>
    <dgm:cxn modelId="{63A6ED1B-247A-4754-9D3C-2B72EDEF5EB6}" srcId="{9D65E4EA-0CFD-40F6-858A-603D2F6F828C}" destId="{29AA678C-F297-47F6-A360-AA8C950F3A90}" srcOrd="0" destOrd="0" parTransId="{C5DCE756-FB9E-41AB-ACF5-197491ECB42F}" sibTransId="{6FB9BF3A-06BD-49EF-BEE2-1CA15DC4EC67}"/>
    <dgm:cxn modelId="{91DA2C22-BA97-4C7C-9BDE-DBD61188277F}" type="presOf" srcId="{0930D4AD-1916-436B-859C-20A77E001C6C}" destId="{4E2B91F8-2067-404F-84A7-99B81DA727AD}" srcOrd="0" destOrd="0" presId="urn:microsoft.com/office/officeart/2005/8/layout/orgChart1"/>
    <dgm:cxn modelId="{CD83AA22-77C2-4377-93B4-91ABEA479B54}" srcId="{5192CB74-8781-427B-B934-BA67EF31C548}" destId="{4C799D5C-74D8-4129-BD65-2849D0C93501}" srcOrd="2" destOrd="0" parTransId="{1E0EC94B-4CA9-4EFF-9905-882C5F98FD09}" sibTransId="{29B41F16-28BD-4FA0-940D-C16F019F4CC5}"/>
    <dgm:cxn modelId="{1C5B6E2B-C01B-4263-9362-462CD1A00A87}" type="presOf" srcId="{263F6D0D-2284-4FC1-BC10-05DF7DDCF10F}" destId="{7BF679A3-3E95-4B49-85F6-41B9A0D16C28}" srcOrd="0" destOrd="0" presId="urn:microsoft.com/office/officeart/2005/8/layout/orgChart1"/>
    <dgm:cxn modelId="{065DE12C-F4F6-4560-A88A-EF87943A4CE8}" type="presOf" srcId="{8F8CAB45-052F-43AA-82F7-3DEF37DF7462}" destId="{9B7103AB-F81F-445E-A063-F7B2503F6826}" srcOrd="0" destOrd="0" presId="urn:microsoft.com/office/officeart/2005/8/layout/orgChart1"/>
    <dgm:cxn modelId="{AE14B72E-2980-440D-B843-F78046987820}" type="presOf" srcId="{34CA5EB6-BAA5-42AD-A46A-B476AA3AE595}" destId="{42D6CB52-DAE6-4751-9517-B9FCECE69DA5}" srcOrd="0" destOrd="0" presId="urn:microsoft.com/office/officeart/2005/8/layout/orgChart1"/>
    <dgm:cxn modelId="{B4C82F32-06DB-4C18-9BC0-CF805D209EB4}" type="presOf" srcId="{4C799D5C-74D8-4129-BD65-2849D0C93501}" destId="{3855E6E5-8F85-49FF-B485-3E91779AADBE}" srcOrd="1" destOrd="0" presId="urn:microsoft.com/office/officeart/2005/8/layout/orgChart1"/>
    <dgm:cxn modelId="{468F5B33-D9B6-45C8-B6F1-7B7A50D28CB6}" srcId="{07FB8ED9-9583-4440-81BF-BCDCA9FCD92F}" destId="{0930D4AD-1916-436B-859C-20A77E001C6C}" srcOrd="0" destOrd="0" parTransId="{4B92E1EC-8D3D-41A1-BBBD-34224F5318BA}" sibTransId="{C12A72D6-9124-4366-A066-E569A4D5614D}"/>
    <dgm:cxn modelId="{F2A51B34-455D-4EDF-91B7-A779685398BF}" srcId="{5192CB74-8781-427B-B934-BA67EF31C548}" destId="{7634F9E5-897F-4A09-91F4-FDFC0C9C85A5}" srcOrd="1" destOrd="0" parTransId="{320EA571-3FE8-417A-BA2C-76B416312A09}" sibTransId="{DB494ECF-A684-4919-B18E-EDD349F2487C}"/>
    <dgm:cxn modelId="{CA170938-7EB0-447A-9497-A091CF4E0895}" type="presOf" srcId="{29AA678C-F297-47F6-A360-AA8C950F3A90}" destId="{4978283B-9FAA-4B75-8107-66033CB2FA87}" srcOrd="1" destOrd="0" presId="urn:microsoft.com/office/officeart/2005/8/layout/orgChart1"/>
    <dgm:cxn modelId="{6D4AF63D-A9EE-42DE-A1CE-72DA3F31D615}" type="presOf" srcId="{0930D4AD-1916-436B-859C-20A77E001C6C}" destId="{67F89938-FA7C-4B37-A599-50B03B539C9B}" srcOrd="1" destOrd="0" presId="urn:microsoft.com/office/officeart/2005/8/layout/orgChart1"/>
    <dgm:cxn modelId="{E9D6A947-1BD8-40B2-A2FF-5259714F18CD}" type="presOf" srcId="{3C83D655-6515-4013-8864-0F4123223BD6}" destId="{2F518AC8-DCA5-4D4D-9D36-2332D0AE7922}" srcOrd="0" destOrd="0" presId="urn:microsoft.com/office/officeart/2005/8/layout/orgChart1"/>
    <dgm:cxn modelId="{F095114A-FA81-47B6-8860-78BCA2108F19}" type="presOf" srcId="{29AA678C-F297-47F6-A360-AA8C950F3A90}" destId="{8FD4532C-1C63-4DE0-9A26-3A8B97A48256}" srcOrd="0" destOrd="0" presId="urn:microsoft.com/office/officeart/2005/8/layout/orgChart1"/>
    <dgm:cxn modelId="{E9DD374F-EB63-482E-B8DD-B2C3F0B8AC51}" type="presOf" srcId="{5192CB74-8781-427B-B934-BA67EF31C548}" destId="{254EB71C-9ABE-4F12-B36D-09400209A948}" srcOrd="0" destOrd="0" presId="urn:microsoft.com/office/officeart/2005/8/layout/orgChart1"/>
    <dgm:cxn modelId="{BD688575-5BC3-41EA-BD40-0843C752DBAB}" srcId="{74978BB1-2705-45A5-B635-255FA5DB13F0}" destId="{5192CB74-8781-427B-B934-BA67EF31C548}" srcOrd="0" destOrd="0" parTransId="{8F8CAB45-052F-43AA-82F7-3DEF37DF7462}" sibTransId="{7AA0E2F4-7849-4571-8F5C-46C32C0D487E}"/>
    <dgm:cxn modelId="{AB21AD55-650D-41CB-B955-1EA1ABA564AE}" type="presOf" srcId="{320EA571-3FE8-417A-BA2C-76B416312A09}" destId="{F4FD8E16-6A63-4979-B43F-453AF44F58F9}" srcOrd="0" destOrd="0" presId="urn:microsoft.com/office/officeart/2005/8/layout/orgChart1"/>
    <dgm:cxn modelId="{C1500683-C959-430C-B43D-6C9D91E7C012}" type="presOf" srcId="{7634F9E5-897F-4A09-91F4-FDFC0C9C85A5}" destId="{9275FACD-9F67-46DD-BDF7-DCDC2E5D4512}" srcOrd="0" destOrd="0" presId="urn:microsoft.com/office/officeart/2005/8/layout/orgChart1"/>
    <dgm:cxn modelId="{5B0B6B96-DB07-4264-A433-3D157C5292BC}" srcId="{0930D4AD-1916-436B-859C-20A77E001C6C}" destId="{74978BB1-2705-45A5-B635-255FA5DB13F0}" srcOrd="0" destOrd="0" parTransId="{717AC1C1-EB3A-42F2-A0F4-556BB88A1214}" sibTransId="{AF564DA0-C3FE-4390-98F6-C96D86F7EA3A}"/>
    <dgm:cxn modelId="{4B09769E-A0BE-4B35-B57C-C942760DD4AA}" type="presOf" srcId="{9D65E4EA-0CFD-40F6-858A-603D2F6F828C}" destId="{A2801ABA-0F5F-4973-ADA6-486E259E3D4D}" srcOrd="0" destOrd="0" presId="urn:microsoft.com/office/officeart/2005/8/layout/orgChart1"/>
    <dgm:cxn modelId="{013A009F-DB36-405E-B451-3F7FCCD745A2}" type="presOf" srcId="{74978BB1-2705-45A5-B635-255FA5DB13F0}" destId="{F661F46E-B583-4C10-AECD-D6B86762C23D}" srcOrd="0" destOrd="0" presId="urn:microsoft.com/office/officeart/2005/8/layout/orgChart1"/>
    <dgm:cxn modelId="{8C00A9B2-7473-490C-BE16-0074B1901B08}" type="presOf" srcId="{C5DCE756-FB9E-41AB-ACF5-197491ECB42F}" destId="{95E6EDD6-15CA-423B-A32E-D895CD21A338}" srcOrd="0" destOrd="0" presId="urn:microsoft.com/office/officeart/2005/8/layout/orgChart1"/>
    <dgm:cxn modelId="{574312B5-B6FD-403C-8BFE-60C5EE504F7C}" type="presOf" srcId="{0AD68C2E-CD7E-41C8-A42E-9769090BD19B}" destId="{C6A47D4F-E0BC-4612-BDDE-D58629018B20}" srcOrd="0" destOrd="0" presId="urn:microsoft.com/office/officeart/2005/8/layout/orgChart1"/>
    <dgm:cxn modelId="{0DBB5AB7-18AB-45AA-B4BC-1A0830AE8D6F}" type="presOf" srcId="{4C799D5C-74D8-4129-BD65-2849D0C93501}" destId="{7DB66BDE-2867-43F4-A758-73AAA98F7BF5}" srcOrd="0" destOrd="0" presId="urn:microsoft.com/office/officeart/2005/8/layout/orgChart1"/>
    <dgm:cxn modelId="{E76198B8-3CCE-45AF-9136-7C584DBDC84C}" type="presOf" srcId="{7634F9E5-897F-4A09-91F4-FDFC0C9C85A5}" destId="{A41A34FC-3FCD-47AF-83E4-D99408CFC645}" srcOrd="1" destOrd="0" presId="urn:microsoft.com/office/officeart/2005/8/layout/orgChart1"/>
    <dgm:cxn modelId="{568E0BC1-D1AA-4ECB-923F-72624F0D8F81}" srcId="{0930D4AD-1916-436B-859C-20A77E001C6C}" destId="{263F6D0D-2284-4FC1-BC10-05DF7DDCF10F}" srcOrd="1" destOrd="0" parTransId="{3C83D655-6515-4013-8864-0F4123223BD6}" sibTransId="{349C153F-2BC1-44CE-9F12-DF5CAEDC8BCF}"/>
    <dgm:cxn modelId="{ACD960C1-BD1C-484A-9619-DEF7C3428ABB}" type="presOf" srcId="{9D65E4EA-0CFD-40F6-858A-603D2F6F828C}" destId="{49924E6F-58CE-4FBB-B3BB-28B44B835B7D}" srcOrd="1" destOrd="0" presId="urn:microsoft.com/office/officeart/2005/8/layout/orgChart1"/>
    <dgm:cxn modelId="{AB4A21CA-B420-4970-9C55-D27A51551332}" type="presOf" srcId="{5192CB74-8781-427B-B934-BA67EF31C548}" destId="{FC5F0CD1-9EC9-4811-B2B6-9E2E56B0F84B}" srcOrd="1" destOrd="0" presId="urn:microsoft.com/office/officeart/2005/8/layout/orgChart1"/>
    <dgm:cxn modelId="{91111ACB-06AE-415D-ACBD-373B7154F6A4}" type="presOf" srcId="{263F6D0D-2284-4FC1-BC10-05DF7DDCF10F}" destId="{7B2FB4AC-FFAC-4572-853D-8255609A86ED}" srcOrd="1" destOrd="0" presId="urn:microsoft.com/office/officeart/2005/8/layout/orgChart1"/>
    <dgm:cxn modelId="{24EC20CF-B240-4423-9514-609318C8A03A}" type="presOf" srcId="{FBCC6C85-D8DE-4522-A7AB-8BE8F70376F3}" destId="{8CD2FDBB-47A6-4043-9DBB-D18D770D9FF1}" srcOrd="1" destOrd="0" presId="urn:microsoft.com/office/officeart/2005/8/layout/orgChart1"/>
    <dgm:cxn modelId="{2DDD84D8-A97F-4530-928F-987BAAFC00D1}" srcId="{5192CB74-8781-427B-B934-BA67EF31C548}" destId="{4A9B1DBD-6E44-4C8D-850E-75C6F6A8AA0C}" srcOrd="0" destOrd="0" parTransId="{690E4C08-7CF6-4478-BD6E-0F9D64232774}" sibTransId="{0A086097-ED86-4178-8F48-536932E581E7}"/>
    <dgm:cxn modelId="{546DF4E4-518A-4F89-924E-ABBDAB430679}" type="presOf" srcId="{FBCC6C85-D8DE-4522-A7AB-8BE8F70376F3}" destId="{4A6A128C-C3A2-4543-B3A2-4C50A452C0B3}" srcOrd="0" destOrd="0" presId="urn:microsoft.com/office/officeart/2005/8/layout/orgChart1"/>
    <dgm:cxn modelId="{3FE3A1E6-499F-4BB4-BEE3-CE8E7A5833A5}" type="presOf" srcId="{717AC1C1-EB3A-42F2-A0F4-556BB88A1214}" destId="{5AE8756B-414C-4BB2-941F-D2332E65A4D4}" srcOrd="0" destOrd="0" presId="urn:microsoft.com/office/officeart/2005/8/layout/orgChart1"/>
    <dgm:cxn modelId="{A2B9CAFC-E133-4238-881C-3099BFDDCC9F}" type="presOf" srcId="{07FB8ED9-9583-4440-81BF-BCDCA9FCD92F}" destId="{183E8888-E78C-4E57-AFCD-17B7AAB019CA}" srcOrd="0" destOrd="0" presId="urn:microsoft.com/office/officeart/2005/8/layout/orgChart1"/>
    <dgm:cxn modelId="{FA75F7F1-7C9D-4A20-8F17-C2FB4EC7F40E}" type="presParOf" srcId="{183E8888-E78C-4E57-AFCD-17B7AAB019CA}" destId="{272FA930-E1BB-4701-95C2-A42D6F502E61}" srcOrd="0" destOrd="0" presId="urn:microsoft.com/office/officeart/2005/8/layout/orgChart1"/>
    <dgm:cxn modelId="{4E64F6D7-493F-4D53-8725-74B566D39D03}" type="presParOf" srcId="{272FA930-E1BB-4701-95C2-A42D6F502E61}" destId="{69E6CEE3-32F9-4728-A509-733BBFD5E0A5}" srcOrd="0" destOrd="0" presId="urn:microsoft.com/office/officeart/2005/8/layout/orgChart1"/>
    <dgm:cxn modelId="{1ED923AA-9714-4676-A7C9-94BF4C484206}" type="presParOf" srcId="{69E6CEE3-32F9-4728-A509-733BBFD5E0A5}" destId="{4E2B91F8-2067-404F-84A7-99B81DA727AD}" srcOrd="0" destOrd="0" presId="urn:microsoft.com/office/officeart/2005/8/layout/orgChart1"/>
    <dgm:cxn modelId="{9709CA34-C526-4CE9-A73A-7586C4102EF7}" type="presParOf" srcId="{69E6CEE3-32F9-4728-A509-733BBFD5E0A5}" destId="{67F89938-FA7C-4B37-A599-50B03B539C9B}" srcOrd="1" destOrd="0" presId="urn:microsoft.com/office/officeart/2005/8/layout/orgChart1"/>
    <dgm:cxn modelId="{C50D3DF9-0766-40E7-9F7E-9A9D14239EE4}" type="presParOf" srcId="{272FA930-E1BB-4701-95C2-A42D6F502E61}" destId="{A6E4705D-00DF-4027-AAC6-A0AF48ED1C1D}" srcOrd="1" destOrd="0" presId="urn:microsoft.com/office/officeart/2005/8/layout/orgChart1"/>
    <dgm:cxn modelId="{9F646510-101F-4EE6-B92D-791339C53F55}" type="presParOf" srcId="{A6E4705D-00DF-4027-AAC6-A0AF48ED1C1D}" destId="{5AE8756B-414C-4BB2-941F-D2332E65A4D4}" srcOrd="0" destOrd="0" presId="urn:microsoft.com/office/officeart/2005/8/layout/orgChart1"/>
    <dgm:cxn modelId="{84D62443-A637-4167-9C2E-3FA822E870BF}" type="presParOf" srcId="{A6E4705D-00DF-4027-AAC6-A0AF48ED1C1D}" destId="{D6708B30-A90E-4662-9710-3C5958BF4511}" srcOrd="1" destOrd="0" presId="urn:microsoft.com/office/officeart/2005/8/layout/orgChart1"/>
    <dgm:cxn modelId="{D8D30FD6-6402-4FCA-820F-387E68E6C7AD}" type="presParOf" srcId="{D6708B30-A90E-4662-9710-3C5958BF4511}" destId="{DAFCA29B-8707-41C7-A9A6-9B6A6B48FD29}" srcOrd="0" destOrd="0" presId="urn:microsoft.com/office/officeart/2005/8/layout/orgChart1"/>
    <dgm:cxn modelId="{A119C464-9793-477D-B395-04E0B402BBBC}" type="presParOf" srcId="{DAFCA29B-8707-41C7-A9A6-9B6A6B48FD29}" destId="{F661F46E-B583-4C10-AECD-D6B86762C23D}" srcOrd="0" destOrd="0" presId="urn:microsoft.com/office/officeart/2005/8/layout/orgChart1"/>
    <dgm:cxn modelId="{F83D65DC-9202-4EB0-A67D-0DE0372F71A4}" type="presParOf" srcId="{DAFCA29B-8707-41C7-A9A6-9B6A6B48FD29}" destId="{17DD174A-9119-4465-8A70-F2767F0A2398}" srcOrd="1" destOrd="0" presId="urn:microsoft.com/office/officeart/2005/8/layout/orgChart1"/>
    <dgm:cxn modelId="{445EA201-945A-4CCB-8FD2-D958B6F7653C}" type="presParOf" srcId="{D6708B30-A90E-4662-9710-3C5958BF4511}" destId="{52FFA2DA-264B-48CE-AC25-BB4FC5792256}" srcOrd="1" destOrd="0" presId="urn:microsoft.com/office/officeart/2005/8/layout/orgChart1"/>
    <dgm:cxn modelId="{43E9217D-D200-4E34-A7FB-6669F7C7D612}" type="presParOf" srcId="{52FFA2DA-264B-48CE-AC25-BB4FC5792256}" destId="{9B7103AB-F81F-445E-A063-F7B2503F6826}" srcOrd="0" destOrd="0" presId="urn:microsoft.com/office/officeart/2005/8/layout/orgChart1"/>
    <dgm:cxn modelId="{527AF7B2-C86E-47BF-AF86-C4982D78AABE}" type="presParOf" srcId="{52FFA2DA-264B-48CE-AC25-BB4FC5792256}" destId="{3EE0EB5A-1077-43F6-A713-A336157436E2}" srcOrd="1" destOrd="0" presId="urn:microsoft.com/office/officeart/2005/8/layout/orgChart1"/>
    <dgm:cxn modelId="{2CA39DB9-013B-4139-925C-A8E756CF3A46}" type="presParOf" srcId="{3EE0EB5A-1077-43F6-A713-A336157436E2}" destId="{262A2A16-EEF9-48DA-8173-304381896A43}" srcOrd="0" destOrd="0" presId="urn:microsoft.com/office/officeart/2005/8/layout/orgChart1"/>
    <dgm:cxn modelId="{3FCA3B40-722E-4ED1-9965-6E41AC031955}" type="presParOf" srcId="{262A2A16-EEF9-48DA-8173-304381896A43}" destId="{254EB71C-9ABE-4F12-B36D-09400209A948}" srcOrd="0" destOrd="0" presId="urn:microsoft.com/office/officeart/2005/8/layout/orgChart1"/>
    <dgm:cxn modelId="{F8876F4E-F5E3-451D-8D27-7CD40AD9C85B}" type="presParOf" srcId="{262A2A16-EEF9-48DA-8173-304381896A43}" destId="{FC5F0CD1-9EC9-4811-B2B6-9E2E56B0F84B}" srcOrd="1" destOrd="0" presId="urn:microsoft.com/office/officeart/2005/8/layout/orgChart1"/>
    <dgm:cxn modelId="{20BF800F-201D-41E5-B4FC-295147BA73FC}" type="presParOf" srcId="{3EE0EB5A-1077-43F6-A713-A336157436E2}" destId="{06BEEA50-BD58-45B8-8FD9-DA5374FD10BF}" srcOrd="1" destOrd="0" presId="urn:microsoft.com/office/officeart/2005/8/layout/orgChart1"/>
    <dgm:cxn modelId="{515AF880-AEBF-45AF-851B-0585195EA5DB}" type="presParOf" srcId="{06BEEA50-BD58-45B8-8FD9-DA5374FD10BF}" destId="{09F6980D-6AE4-4E28-87B4-E19280348B3C}" srcOrd="0" destOrd="0" presId="urn:microsoft.com/office/officeart/2005/8/layout/orgChart1"/>
    <dgm:cxn modelId="{FAF65B47-ACAA-4F5D-AA45-F0608E507ABF}" type="presParOf" srcId="{06BEEA50-BD58-45B8-8FD9-DA5374FD10BF}" destId="{7C32C3BE-0671-425F-8A5D-C7A1DF1571B1}" srcOrd="1" destOrd="0" presId="urn:microsoft.com/office/officeart/2005/8/layout/orgChart1"/>
    <dgm:cxn modelId="{D92B9F46-0DC1-4688-AC08-C9EF0F1DA4C8}" type="presParOf" srcId="{7C32C3BE-0671-425F-8A5D-C7A1DF1571B1}" destId="{CD8B4415-4D77-468F-AE46-22A0980521C1}" srcOrd="0" destOrd="0" presId="urn:microsoft.com/office/officeart/2005/8/layout/orgChart1"/>
    <dgm:cxn modelId="{B1633DA0-D5A7-4D12-AC40-97703BCBE7E7}" type="presParOf" srcId="{CD8B4415-4D77-468F-AE46-22A0980521C1}" destId="{1630D8E1-D00F-448E-B275-C941D2116DA8}" srcOrd="0" destOrd="0" presId="urn:microsoft.com/office/officeart/2005/8/layout/orgChart1"/>
    <dgm:cxn modelId="{556DBA0F-FAEC-44BF-B7CD-6EFE3A6F67C9}" type="presParOf" srcId="{CD8B4415-4D77-468F-AE46-22A0980521C1}" destId="{C4C018E8-56BB-4501-8EE6-33428C27F2E7}" srcOrd="1" destOrd="0" presId="urn:microsoft.com/office/officeart/2005/8/layout/orgChart1"/>
    <dgm:cxn modelId="{D628B24C-687F-42D9-9525-DC3898ABE773}" type="presParOf" srcId="{7C32C3BE-0671-425F-8A5D-C7A1DF1571B1}" destId="{E30BA539-F57A-4CEC-A69E-21A1DE3C75A2}" srcOrd="1" destOrd="0" presId="urn:microsoft.com/office/officeart/2005/8/layout/orgChart1"/>
    <dgm:cxn modelId="{50DD45F4-9460-4025-A9F2-B22A849F2C07}" type="presParOf" srcId="{7C32C3BE-0671-425F-8A5D-C7A1DF1571B1}" destId="{D2A2F2B6-E91B-447D-8113-22CBB575FFEE}" srcOrd="2" destOrd="0" presId="urn:microsoft.com/office/officeart/2005/8/layout/orgChart1"/>
    <dgm:cxn modelId="{220F7FAF-63B7-4753-AB23-BF4D15B7ADA3}" type="presParOf" srcId="{06BEEA50-BD58-45B8-8FD9-DA5374FD10BF}" destId="{F4FD8E16-6A63-4979-B43F-453AF44F58F9}" srcOrd="2" destOrd="0" presId="urn:microsoft.com/office/officeart/2005/8/layout/orgChart1"/>
    <dgm:cxn modelId="{324D6EF8-57A8-43F9-B5ED-F98631C0F6B7}" type="presParOf" srcId="{06BEEA50-BD58-45B8-8FD9-DA5374FD10BF}" destId="{DF760A60-393F-40C3-A59A-E05DB28540D2}" srcOrd="3" destOrd="0" presId="urn:microsoft.com/office/officeart/2005/8/layout/orgChart1"/>
    <dgm:cxn modelId="{0D38573F-5E2C-478D-B60E-DE84198BE623}" type="presParOf" srcId="{DF760A60-393F-40C3-A59A-E05DB28540D2}" destId="{6CB4544D-1CEB-42E0-8C7C-7DAEA1E09A40}" srcOrd="0" destOrd="0" presId="urn:microsoft.com/office/officeart/2005/8/layout/orgChart1"/>
    <dgm:cxn modelId="{3CF8335C-BE4F-41F4-98EA-658D927E2B2B}" type="presParOf" srcId="{6CB4544D-1CEB-42E0-8C7C-7DAEA1E09A40}" destId="{9275FACD-9F67-46DD-BDF7-DCDC2E5D4512}" srcOrd="0" destOrd="0" presId="urn:microsoft.com/office/officeart/2005/8/layout/orgChart1"/>
    <dgm:cxn modelId="{E48A8325-EAA5-4E5D-8A25-DFD9A4E84360}" type="presParOf" srcId="{6CB4544D-1CEB-42E0-8C7C-7DAEA1E09A40}" destId="{A41A34FC-3FCD-47AF-83E4-D99408CFC645}" srcOrd="1" destOrd="0" presId="urn:microsoft.com/office/officeart/2005/8/layout/orgChart1"/>
    <dgm:cxn modelId="{B52A3E81-5BAD-4E56-A94A-335B773A1C56}" type="presParOf" srcId="{DF760A60-393F-40C3-A59A-E05DB28540D2}" destId="{6B8C71AA-6532-4831-9129-AD625BFEE7FC}" srcOrd="1" destOrd="0" presId="urn:microsoft.com/office/officeart/2005/8/layout/orgChart1"/>
    <dgm:cxn modelId="{6F4E8DA7-2E8C-4CF1-AE07-E1D5D3124271}" type="presParOf" srcId="{DF760A60-393F-40C3-A59A-E05DB28540D2}" destId="{70CD19BC-27CE-46F9-9190-DC68EAFCBE12}" srcOrd="2" destOrd="0" presId="urn:microsoft.com/office/officeart/2005/8/layout/orgChart1"/>
    <dgm:cxn modelId="{CDF2DE2F-3096-424E-B5B8-68F484DC1998}" type="presParOf" srcId="{06BEEA50-BD58-45B8-8FD9-DA5374FD10BF}" destId="{0B4B44D9-269D-4239-A98F-63A78330D672}" srcOrd="4" destOrd="0" presId="urn:microsoft.com/office/officeart/2005/8/layout/orgChart1"/>
    <dgm:cxn modelId="{B42A91D8-E521-41B8-84A4-F6F197B09B5E}" type="presParOf" srcId="{06BEEA50-BD58-45B8-8FD9-DA5374FD10BF}" destId="{1EBC36A0-0175-4DAA-91BE-5BAA2F1F1A25}" srcOrd="5" destOrd="0" presId="urn:microsoft.com/office/officeart/2005/8/layout/orgChart1"/>
    <dgm:cxn modelId="{03BC6D12-D4B8-4D65-8A72-D914C5F034EF}" type="presParOf" srcId="{1EBC36A0-0175-4DAA-91BE-5BAA2F1F1A25}" destId="{27D4E564-CC05-43F4-BEE5-EB489EA618B0}" srcOrd="0" destOrd="0" presId="urn:microsoft.com/office/officeart/2005/8/layout/orgChart1"/>
    <dgm:cxn modelId="{EBFC2B42-440D-4DCA-B89C-789DB85381EB}" type="presParOf" srcId="{27D4E564-CC05-43F4-BEE5-EB489EA618B0}" destId="{7DB66BDE-2867-43F4-A758-73AAA98F7BF5}" srcOrd="0" destOrd="0" presId="urn:microsoft.com/office/officeart/2005/8/layout/orgChart1"/>
    <dgm:cxn modelId="{D0BD1C1D-522B-4E9E-BE12-80EF4FB9E529}" type="presParOf" srcId="{27D4E564-CC05-43F4-BEE5-EB489EA618B0}" destId="{3855E6E5-8F85-49FF-B485-3E91779AADBE}" srcOrd="1" destOrd="0" presId="urn:microsoft.com/office/officeart/2005/8/layout/orgChart1"/>
    <dgm:cxn modelId="{D1D93338-322B-4EC1-AF57-63FDF9540115}" type="presParOf" srcId="{1EBC36A0-0175-4DAA-91BE-5BAA2F1F1A25}" destId="{E6588E01-3C26-47AE-AD0B-F623169E8C89}" srcOrd="1" destOrd="0" presId="urn:microsoft.com/office/officeart/2005/8/layout/orgChart1"/>
    <dgm:cxn modelId="{09B9FF69-1560-4DFB-A2DB-4BCF07457451}" type="presParOf" srcId="{1EBC36A0-0175-4DAA-91BE-5BAA2F1F1A25}" destId="{32C67BF3-FEA0-42F5-B45E-21B2CEBE7805}" srcOrd="2" destOrd="0" presId="urn:microsoft.com/office/officeart/2005/8/layout/orgChart1"/>
    <dgm:cxn modelId="{08AAF55A-D5E7-4E53-8125-9794C369EB4B}" type="presParOf" srcId="{06BEEA50-BD58-45B8-8FD9-DA5374FD10BF}" destId="{42D6CB52-DAE6-4751-9517-B9FCECE69DA5}" srcOrd="6" destOrd="0" presId="urn:microsoft.com/office/officeart/2005/8/layout/orgChart1"/>
    <dgm:cxn modelId="{C072AD9F-532E-4EC3-8AE9-8FCB62475363}" type="presParOf" srcId="{06BEEA50-BD58-45B8-8FD9-DA5374FD10BF}" destId="{D0331DA5-EEB6-4309-AAE5-3089ED3F1201}" srcOrd="7" destOrd="0" presId="urn:microsoft.com/office/officeart/2005/8/layout/orgChart1"/>
    <dgm:cxn modelId="{A6C17797-F778-4894-B306-D1E35DB40D69}" type="presParOf" srcId="{D0331DA5-EEB6-4309-AAE5-3089ED3F1201}" destId="{37A9F6A5-B625-452F-AF3F-DB4C2D2FAA0D}" srcOrd="0" destOrd="0" presId="urn:microsoft.com/office/officeart/2005/8/layout/orgChart1"/>
    <dgm:cxn modelId="{1BE2DD26-3BFB-40A4-BD0A-85054406F955}" type="presParOf" srcId="{37A9F6A5-B625-452F-AF3F-DB4C2D2FAA0D}" destId="{A2801ABA-0F5F-4973-ADA6-486E259E3D4D}" srcOrd="0" destOrd="0" presId="urn:microsoft.com/office/officeart/2005/8/layout/orgChart1"/>
    <dgm:cxn modelId="{15C1393F-DE10-459B-9222-DEA40592ABD2}" type="presParOf" srcId="{37A9F6A5-B625-452F-AF3F-DB4C2D2FAA0D}" destId="{49924E6F-58CE-4FBB-B3BB-28B44B835B7D}" srcOrd="1" destOrd="0" presId="urn:microsoft.com/office/officeart/2005/8/layout/orgChart1"/>
    <dgm:cxn modelId="{E61F4AC5-6A6F-4B45-BAC0-2BBBD2F61D1A}" type="presParOf" srcId="{D0331DA5-EEB6-4309-AAE5-3089ED3F1201}" destId="{B59182F2-D4C1-4057-A311-3A204A772F6F}" srcOrd="1" destOrd="0" presId="urn:microsoft.com/office/officeart/2005/8/layout/orgChart1"/>
    <dgm:cxn modelId="{222FDE65-93D3-4F37-A554-C801CA6364DE}" type="presParOf" srcId="{B59182F2-D4C1-4057-A311-3A204A772F6F}" destId="{95E6EDD6-15CA-423B-A32E-D895CD21A338}" srcOrd="0" destOrd="0" presId="urn:microsoft.com/office/officeart/2005/8/layout/orgChart1"/>
    <dgm:cxn modelId="{5166B2BD-949C-4544-9065-B2FBE68DC307}" type="presParOf" srcId="{B59182F2-D4C1-4057-A311-3A204A772F6F}" destId="{BB02BCC7-7320-4148-805A-54A36BCE3CEE}" srcOrd="1" destOrd="0" presId="urn:microsoft.com/office/officeart/2005/8/layout/orgChart1"/>
    <dgm:cxn modelId="{47AFF168-ADF7-4B1C-8659-12509F6A26B6}" type="presParOf" srcId="{BB02BCC7-7320-4148-805A-54A36BCE3CEE}" destId="{C429CBB5-562F-4950-8CE2-F6970054FB5F}" srcOrd="0" destOrd="0" presId="urn:microsoft.com/office/officeart/2005/8/layout/orgChart1"/>
    <dgm:cxn modelId="{83CB4996-BB43-49DF-93ED-946DAC06CD2A}" type="presParOf" srcId="{C429CBB5-562F-4950-8CE2-F6970054FB5F}" destId="{8FD4532C-1C63-4DE0-9A26-3A8B97A48256}" srcOrd="0" destOrd="0" presId="urn:microsoft.com/office/officeart/2005/8/layout/orgChart1"/>
    <dgm:cxn modelId="{47164352-DCC9-4F27-971E-8BDE2D2CE1CE}" type="presParOf" srcId="{C429CBB5-562F-4950-8CE2-F6970054FB5F}" destId="{4978283B-9FAA-4B75-8107-66033CB2FA87}" srcOrd="1" destOrd="0" presId="urn:microsoft.com/office/officeart/2005/8/layout/orgChart1"/>
    <dgm:cxn modelId="{BA5C1030-2EF3-4945-9458-51A8CBDE1B6E}" type="presParOf" srcId="{BB02BCC7-7320-4148-805A-54A36BCE3CEE}" destId="{90DE81EE-71DD-4A29-8BED-A25830D8DAB6}" srcOrd="1" destOrd="0" presId="urn:microsoft.com/office/officeart/2005/8/layout/orgChart1"/>
    <dgm:cxn modelId="{48F3779E-7F32-4FE5-9564-73E2B672C16A}" type="presParOf" srcId="{BB02BCC7-7320-4148-805A-54A36BCE3CEE}" destId="{A566E241-0FDC-4C1D-A453-FC55AB9F8DE5}" srcOrd="2" destOrd="0" presId="urn:microsoft.com/office/officeart/2005/8/layout/orgChart1"/>
    <dgm:cxn modelId="{1CCE1296-0999-456B-B650-738E4D052ADB}" type="presParOf" srcId="{D0331DA5-EEB6-4309-AAE5-3089ED3F1201}" destId="{6A778729-458D-472C-9AFA-CBBAF2F09EE1}" srcOrd="2" destOrd="0" presId="urn:microsoft.com/office/officeart/2005/8/layout/orgChart1"/>
    <dgm:cxn modelId="{3760672D-315E-41C0-BE0F-19C99CCA3768}" type="presParOf" srcId="{3EE0EB5A-1077-43F6-A713-A336157436E2}" destId="{06427E1C-420C-44C4-A309-1433F15ACDB9}" srcOrd="2" destOrd="0" presId="urn:microsoft.com/office/officeart/2005/8/layout/orgChart1"/>
    <dgm:cxn modelId="{50519750-C1BC-4F0D-BFBC-3B5507D513FB}" type="presParOf" srcId="{52FFA2DA-264B-48CE-AC25-BB4FC5792256}" destId="{C6A47D4F-E0BC-4612-BDDE-D58629018B20}" srcOrd="2" destOrd="0" presId="urn:microsoft.com/office/officeart/2005/8/layout/orgChart1"/>
    <dgm:cxn modelId="{BFE6CC8F-AA4B-41F3-A1A6-5F24E9C736A5}" type="presParOf" srcId="{52FFA2DA-264B-48CE-AC25-BB4FC5792256}" destId="{BBF29393-BD45-4C29-B655-8CB7CCA65836}" srcOrd="3" destOrd="0" presId="urn:microsoft.com/office/officeart/2005/8/layout/orgChart1"/>
    <dgm:cxn modelId="{8CDDB065-355D-4BAE-BC72-EB48347DBA42}" type="presParOf" srcId="{BBF29393-BD45-4C29-B655-8CB7CCA65836}" destId="{229AC4D8-393C-40EF-9F53-E1D2962A0EEB}" srcOrd="0" destOrd="0" presId="urn:microsoft.com/office/officeart/2005/8/layout/orgChart1"/>
    <dgm:cxn modelId="{2E98075F-DE88-4C59-B307-28B991182DE8}" type="presParOf" srcId="{229AC4D8-393C-40EF-9F53-E1D2962A0EEB}" destId="{4A6A128C-C3A2-4543-B3A2-4C50A452C0B3}" srcOrd="0" destOrd="0" presId="urn:microsoft.com/office/officeart/2005/8/layout/orgChart1"/>
    <dgm:cxn modelId="{14D155F9-F3E8-4E61-829D-1EE215D8AE83}" type="presParOf" srcId="{229AC4D8-393C-40EF-9F53-E1D2962A0EEB}" destId="{8CD2FDBB-47A6-4043-9DBB-D18D770D9FF1}" srcOrd="1" destOrd="0" presId="urn:microsoft.com/office/officeart/2005/8/layout/orgChart1"/>
    <dgm:cxn modelId="{88CB99BF-C754-44E9-AE69-20C43AA0D13B}" type="presParOf" srcId="{BBF29393-BD45-4C29-B655-8CB7CCA65836}" destId="{6461E37E-6FEA-41A9-B5B2-033EA81BFF4F}" srcOrd="1" destOrd="0" presId="urn:microsoft.com/office/officeart/2005/8/layout/orgChart1"/>
    <dgm:cxn modelId="{3A53F721-26B1-48D0-B36D-0D3F306C780E}" type="presParOf" srcId="{BBF29393-BD45-4C29-B655-8CB7CCA65836}" destId="{FA68C403-0297-4EA0-9EA2-72BB702D10A6}" srcOrd="2" destOrd="0" presId="urn:microsoft.com/office/officeart/2005/8/layout/orgChart1"/>
    <dgm:cxn modelId="{091DDAFC-C07F-4830-834D-FE377E6A634A}" type="presParOf" srcId="{D6708B30-A90E-4662-9710-3C5958BF4511}" destId="{E589B60C-6459-4E17-B517-AF3C19C0DD74}" srcOrd="2" destOrd="0" presId="urn:microsoft.com/office/officeart/2005/8/layout/orgChart1"/>
    <dgm:cxn modelId="{D09EC322-E1D5-46AC-A173-2EACB56B01C1}" type="presParOf" srcId="{A6E4705D-00DF-4027-AAC6-A0AF48ED1C1D}" destId="{2F518AC8-DCA5-4D4D-9D36-2332D0AE7922}" srcOrd="2" destOrd="0" presId="urn:microsoft.com/office/officeart/2005/8/layout/orgChart1"/>
    <dgm:cxn modelId="{C4C61B57-FD73-4528-A54E-6A18B66DC17B}" type="presParOf" srcId="{A6E4705D-00DF-4027-AAC6-A0AF48ED1C1D}" destId="{C886212E-E1CF-4F66-A69E-95B4429BC33E}" srcOrd="3" destOrd="0" presId="urn:microsoft.com/office/officeart/2005/8/layout/orgChart1"/>
    <dgm:cxn modelId="{26BA05F9-8057-46CD-B016-59E22A287B29}" type="presParOf" srcId="{C886212E-E1CF-4F66-A69E-95B4429BC33E}" destId="{9F71F41E-A4F1-46D4-BD2D-260E838E0ECA}" srcOrd="0" destOrd="0" presId="urn:microsoft.com/office/officeart/2005/8/layout/orgChart1"/>
    <dgm:cxn modelId="{E191ED0D-AB79-47A1-A66B-6EA93E43A101}" type="presParOf" srcId="{9F71F41E-A4F1-46D4-BD2D-260E838E0ECA}" destId="{7BF679A3-3E95-4B49-85F6-41B9A0D16C28}" srcOrd="0" destOrd="0" presId="urn:microsoft.com/office/officeart/2005/8/layout/orgChart1"/>
    <dgm:cxn modelId="{DD284F5E-6F6E-485A-92E3-2F3B7D428BDF}" type="presParOf" srcId="{9F71F41E-A4F1-46D4-BD2D-260E838E0ECA}" destId="{7B2FB4AC-FFAC-4572-853D-8255609A86ED}" srcOrd="1" destOrd="0" presId="urn:microsoft.com/office/officeart/2005/8/layout/orgChart1"/>
    <dgm:cxn modelId="{2609067C-BC85-48E8-AD80-B9D9A999609C}" type="presParOf" srcId="{C886212E-E1CF-4F66-A69E-95B4429BC33E}" destId="{311470F2-5CFF-4D7E-9C61-CA8FB1D90EE7}" srcOrd="1" destOrd="0" presId="urn:microsoft.com/office/officeart/2005/8/layout/orgChart1"/>
    <dgm:cxn modelId="{E1D35968-1145-4E13-8FA9-5649CAD9A19D}" type="presParOf" srcId="{C886212E-E1CF-4F66-A69E-95B4429BC33E}" destId="{BB61471A-FA0E-4779-AE81-D99091CCCBD6}" srcOrd="2" destOrd="0" presId="urn:microsoft.com/office/officeart/2005/8/layout/orgChart1"/>
    <dgm:cxn modelId="{15F510A4-8641-4F18-9923-75F9B757EA6C}" type="presParOf" srcId="{272FA930-E1BB-4701-95C2-A42D6F502E61}" destId="{AE145131-B3BB-45E9-92A0-71E0341C288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FB8ED9-9583-4440-81BF-BCDCA9FCD92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CH"/>
        </a:p>
      </dgm:t>
    </dgm:pt>
    <dgm:pt modelId="{0930D4AD-1916-436B-859C-20A77E001C6C}">
      <dgm:prSet phldrT="[Text]" custT="1"/>
      <dgm:spPr>
        <a:solidFill>
          <a:srgbClr val="70AD47">
            <a:lumMod val="75000"/>
          </a:srgbClr>
        </a:solidFill>
        <a:ln w="12700" cap="flat" cmpd="sng" algn="ctr">
          <a:noFill/>
          <a:prstDash val="solid"/>
          <a:miter lim="800000"/>
        </a:ln>
        <a:effectLst/>
      </dgm:spPr>
      <dgm:t>
        <a:bodyPr spcFirstLastPara="0" vert="horz" wrap="square" lIns="6985" tIns="6985" rIns="6985" bIns="6985" numCol="1" spcCol="1270" anchor="ctr" anchorCtr="0"/>
        <a:lstStyle/>
        <a:p>
          <a:r>
            <a:rPr lang="de-CH" sz="1050" b="1" kern="1200" dirty="0">
              <a:solidFill>
                <a:prstClr val="white"/>
              </a:solidFill>
              <a:latin typeface="Calibri" panose="020F0502020204030204"/>
              <a:ea typeface="+mn-ea"/>
              <a:cs typeface="+mn-cs"/>
            </a:rPr>
            <a:t>Transeuropäische</a:t>
          </a:r>
          <a:r>
            <a:rPr lang="de-CH" sz="1050" b="1" kern="1200" dirty="0"/>
            <a:t> Division (TED)</a:t>
          </a:r>
        </a:p>
      </dgm:t>
    </dgm:pt>
    <dgm:pt modelId="{4B92E1EC-8D3D-41A1-BBBD-34224F5318BA}" type="parTrans" cxnId="{468F5B33-D9B6-45C8-B6F1-7B7A50D28CB6}">
      <dgm:prSet/>
      <dgm:spPr/>
      <dgm:t>
        <a:bodyPr/>
        <a:lstStyle/>
        <a:p>
          <a:endParaRPr lang="de-CH"/>
        </a:p>
      </dgm:t>
    </dgm:pt>
    <dgm:pt modelId="{C12A72D6-9124-4366-A066-E569A4D5614D}" type="sibTrans" cxnId="{468F5B33-D9B6-45C8-B6F1-7B7A50D28CB6}">
      <dgm:prSet/>
      <dgm:spPr/>
      <dgm:t>
        <a:bodyPr/>
        <a:lstStyle/>
        <a:p>
          <a:endParaRPr lang="de-CH"/>
        </a:p>
      </dgm:t>
    </dgm:pt>
    <dgm:pt modelId="{74978BB1-2705-45A5-B635-255FA5DB13F0}">
      <dgm:prSet phldrT="[Text]" custT="1"/>
      <dgm:spPr>
        <a:solidFill>
          <a:srgbClr val="0070C0"/>
        </a:solidFill>
        <a:ln>
          <a:noFill/>
        </a:ln>
      </dgm:spPr>
      <dgm:t>
        <a:bodyPr/>
        <a:lstStyle/>
        <a:p>
          <a:r>
            <a:rPr lang="de-CH" sz="1100" b="1" dirty="0">
              <a:solidFill>
                <a:schemeClr val="tx1"/>
              </a:solidFill>
            </a:rPr>
            <a:t>Union III</a:t>
          </a:r>
        </a:p>
      </dgm:t>
    </dgm:pt>
    <dgm:pt modelId="{717AC1C1-EB3A-42F2-A0F4-556BB88A1214}" type="parTrans" cxnId="{5B0B6B96-DB07-4264-A433-3D157C5292BC}">
      <dgm:prSet/>
      <dgm:spPr>
        <a:ln>
          <a:solidFill>
            <a:srgbClr val="E36520"/>
          </a:solidFill>
        </a:ln>
      </dgm:spPr>
      <dgm:t>
        <a:bodyPr/>
        <a:lstStyle/>
        <a:p>
          <a:endParaRPr lang="de-CH"/>
        </a:p>
      </dgm:t>
    </dgm:pt>
    <dgm:pt modelId="{AF564DA0-C3FE-4390-98F6-C96D86F7EA3A}" type="sibTrans" cxnId="{5B0B6B96-DB07-4264-A433-3D157C5292BC}">
      <dgm:prSet/>
      <dgm:spPr/>
      <dgm:t>
        <a:bodyPr/>
        <a:lstStyle/>
        <a:p>
          <a:endParaRPr lang="de-CH"/>
        </a:p>
      </dgm:t>
    </dgm:pt>
    <dgm:pt modelId="{263F6D0D-2284-4FC1-BC10-05DF7DDCF10F}">
      <dgm:prSet phldrT="[Text]" custT="1"/>
      <dgm:spPr>
        <a:solidFill>
          <a:srgbClr val="0070C0"/>
        </a:solidFill>
        <a:ln>
          <a:noFill/>
        </a:ln>
      </dgm:spPr>
      <dgm:t>
        <a:bodyPr/>
        <a:lstStyle/>
        <a:p>
          <a:r>
            <a:rPr lang="de-CH" sz="1100" b="1" dirty="0">
              <a:solidFill>
                <a:schemeClr val="tx1"/>
              </a:solidFill>
            </a:rPr>
            <a:t>Union IV</a:t>
          </a:r>
          <a:endParaRPr lang="de-CH" sz="900" b="1" dirty="0">
            <a:solidFill>
              <a:schemeClr val="tx1"/>
            </a:solidFill>
          </a:endParaRPr>
        </a:p>
      </dgm:t>
    </dgm:pt>
    <dgm:pt modelId="{3C83D655-6515-4013-8864-0F4123223BD6}" type="parTrans" cxnId="{568E0BC1-D1AA-4ECB-923F-72624F0D8F81}">
      <dgm:prSet/>
      <dgm:spPr>
        <a:ln>
          <a:solidFill>
            <a:srgbClr val="E36520"/>
          </a:solidFill>
        </a:ln>
      </dgm:spPr>
      <dgm:t>
        <a:bodyPr/>
        <a:lstStyle/>
        <a:p>
          <a:endParaRPr lang="de-CH"/>
        </a:p>
      </dgm:t>
    </dgm:pt>
    <dgm:pt modelId="{349C153F-2BC1-44CE-9F12-DF5CAEDC8BCF}" type="sibTrans" cxnId="{568E0BC1-D1AA-4ECB-923F-72624F0D8F81}">
      <dgm:prSet/>
      <dgm:spPr/>
      <dgm:t>
        <a:bodyPr/>
        <a:lstStyle/>
        <a:p>
          <a:endParaRPr lang="de-CH"/>
        </a:p>
      </dgm:t>
    </dgm:pt>
    <dgm:pt modelId="{183E8888-E78C-4E57-AFCD-17B7AAB019CA}" type="pres">
      <dgm:prSet presAssocID="{07FB8ED9-9583-4440-81BF-BCDCA9FCD92F}" presName="hierChild1" presStyleCnt="0">
        <dgm:presLayoutVars>
          <dgm:orgChart val="1"/>
          <dgm:chPref val="1"/>
          <dgm:dir/>
          <dgm:animOne val="branch"/>
          <dgm:animLvl val="lvl"/>
          <dgm:resizeHandles/>
        </dgm:presLayoutVars>
      </dgm:prSet>
      <dgm:spPr/>
    </dgm:pt>
    <dgm:pt modelId="{272FA930-E1BB-4701-95C2-A42D6F502E61}" type="pres">
      <dgm:prSet presAssocID="{0930D4AD-1916-436B-859C-20A77E001C6C}" presName="hierRoot1" presStyleCnt="0">
        <dgm:presLayoutVars>
          <dgm:hierBranch val="init"/>
        </dgm:presLayoutVars>
      </dgm:prSet>
      <dgm:spPr/>
    </dgm:pt>
    <dgm:pt modelId="{69E6CEE3-32F9-4728-A509-733BBFD5E0A5}" type="pres">
      <dgm:prSet presAssocID="{0930D4AD-1916-436B-859C-20A77E001C6C}" presName="rootComposite1" presStyleCnt="0"/>
      <dgm:spPr/>
    </dgm:pt>
    <dgm:pt modelId="{4E2B91F8-2067-404F-84A7-99B81DA727AD}" type="pres">
      <dgm:prSet presAssocID="{0930D4AD-1916-436B-859C-20A77E001C6C}" presName="rootText1" presStyleLbl="node0" presStyleIdx="0" presStyleCnt="1" custScaleX="34123" custScaleY="26456" custLinFactNeighborX="2280" custLinFactNeighborY="-22712">
        <dgm:presLayoutVars>
          <dgm:chPref val="3"/>
        </dgm:presLayoutVars>
      </dgm:prSet>
      <dgm:spPr>
        <a:xfrm>
          <a:off x="914466" y="0"/>
          <a:ext cx="1083748" cy="420122"/>
        </a:xfrm>
        <a:prstGeom prst="rect">
          <a:avLst/>
        </a:prstGeom>
      </dgm:spPr>
    </dgm:pt>
    <dgm:pt modelId="{67F89938-FA7C-4B37-A599-50B03B539C9B}" type="pres">
      <dgm:prSet presAssocID="{0930D4AD-1916-436B-859C-20A77E001C6C}" presName="rootConnector1" presStyleLbl="node1" presStyleIdx="0" presStyleCnt="0"/>
      <dgm:spPr/>
    </dgm:pt>
    <dgm:pt modelId="{A6E4705D-00DF-4027-AAC6-A0AF48ED1C1D}" type="pres">
      <dgm:prSet presAssocID="{0930D4AD-1916-436B-859C-20A77E001C6C}" presName="hierChild2" presStyleCnt="0"/>
      <dgm:spPr/>
    </dgm:pt>
    <dgm:pt modelId="{5AE8756B-414C-4BB2-941F-D2332E65A4D4}" type="pres">
      <dgm:prSet presAssocID="{717AC1C1-EB3A-42F2-A0F4-556BB88A1214}" presName="Name37" presStyleLbl="parChTrans1D2" presStyleIdx="0" presStyleCnt="2"/>
      <dgm:spPr/>
    </dgm:pt>
    <dgm:pt modelId="{D6708B30-A90E-4662-9710-3C5958BF4511}" type="pres">
      <dgm:prSet presAssocID="{74978BB1-2705-45A5-B635-255FA5DB13F0}" presName="hierRoot2" presStyleCnt="0">
        <dgm:presLayoutVars>
          <dgm:hierBranch val="init"/>
        </dgm:presLayoutVars>
      </dgm:prSet>
      <dgm:spPr/>
    </dgm:pt>
    <dgm:pt modelId="{DAFCA29B-8707-41C7-A9A6-9B6A6B48FD29}" type="pres">
      <dgm:prSet presAssocID="{74978BB1-2705-45A5-B635-255FA5DB13F0}" presName="rootComposite" presStyleCnt="0"/>
      <dgm:spPr/>
    </dgm:pt>
    <dgm:pt modelId="{F661F46E-B583-4C10-AECD-D6B86762C23D}" type="pres">
      <dgm:prSet presAssocID="{74978BB1-2705-45A5-B635-255FA5DB13F0}" presName="rootText" presStyleLbl="node2" presStyleIdx="0" presStyleCnt="2" custScaleX="33071" custScaleY="28957" custLinFactNeighborX="6946" custLinFactNeighborY="-33717">
        <dgm:presLayoutVars>
          <dgm:chPref val="3"/>
        </dgm:presLayoutVars>
      </dgm:prSet>
      <dgm:spPr/>
    </dgm:pt>
    <dgm:pt modelId="{17DD174A-9119-4465-8A70-F2767F0A2398}" type="pres">
      <dgm:prSet presAssocID="{74978BB1-2705-45A5-B635-255FA5DB13F0}" presName="rootConnector" presStyleLbl="node2" presStyleIdx="0" presStyleCnt="2"/>
      <dgm:spPr/>
    </dgm:pt>
    <dgm:pt modelId="{52FFA2DA-264B-48CE-AC25-BB4FC5792256}" type="pres">
      <dgm:prSet presAssocID="{74978BB1-2705-45A5-B635-255FA5DB13F0}" presName="hierChild4" presStyleCnt="0"/>
      <dgm:spPr/>
    </dgm:pt>
    <dgm:pt modelId="{E589B60C-6459-4E17-B517-AF3C19C0DD74}" type="pres">
      <dgm:prSet presAssocID="{74978BB1-2705-45A5-B635-255FA5DB13F0}" presName="hierChild5" presStyleCnt="0"/>
      <dgm:spPr/>
    </dgm:pt>
    <dgm:pt modelId="{2F518AC8-DCA5-4D4D-9D36-2332D0AE7922}" type="pres">
      <dgm:prSet presAssocID="{3C83D655-6515-4013-8864-0F4123223BD6}" presName="Name37" presStyleLbl="parChTrans1D2" presStyleIdx="1" presStyleCnt="2"/>
      <dgm:spPr/>
    </dgm:pt>
    <dgm:pt modelId="{C886212E-E1CF-4F66-A69E-95B4429BC33E}" type="pres">
      <dgm:prSet presAssocID="{263F6D0D-2284-4FC1-BC10-05DF7DDCF10F}" presName="hierRoot2" presStyleCnt="0">
        <dgm:presLayoutVars>
          <dgm:hierBranch val="init"/>
        </dgm:presLayoutVars>
      </dgm:prSet>
      <dgm:spPr/>
    </dgm:pt>
    <dgm:pt modelId="{9F71F41E-A4F1-46D4-BD2D-260E838E0ECA}" type="pres">
      <dgm:prSet presAssocID="{263F6D0D-2284-4FC1-BC10-05DF7DDCF10F}" presName="rootComposite" presStyleCnt="0"/>
      <dgm:spPr/>
    </dgm:pt>
    <dgm:pt modelId="{7BF679A3-3E95-4B49-85F6-41B9A0D16C28}" type="pres">
      <dgm:prSet presAssocID="{263F6D0D-2284-4FC1-BC10-05DF7DDCF10F}" presName="rootText" presStyleLbl="node2" presStyleIdx="1" presStyleCnt="2" custScaleX="33071" custScaleY="28957" custLinFactNeighborX="-6462" custLinFactNeighborY="-34134">
        <dgm:presLayoutVars>
          <dgm:chPref val="3"/>
        </dgm:presLayoutVars>
      </dgm:prSet>
      <dgm:spPr/>
    </dgm:pt>
    <dgm:pt modelId="{7B2FB4AC-FFAC-4572-853D-8255609A86ED}" type="pres">
      <dgm:prSet presAssocID="{263F6D0D-2284-4FC1-BC10-05DF7DDCF10F}" presName="rootConnector" presStyleLbl="node2" presStyleIdx="1" presStyleCnt="2"/>
      <dgm:spPr/>
    </dgm:pt>
    <dgm:pt modelId="{311470F2-5CFF-4D7E-9C61-CA8FB1D90EE7}" type="pres">
      <dgm:prSet presAssocID="{263F6D0D-2284-4FC1-BC10-05DF7DDCF10F}" presName="hierChild4" presStyleCnt="0"/>
      <dgm:spPr/>
    </dgm:pt>
    <dgm:pt modelId="{BB61471A-FA0E-4779-AE81-D99091CCCBD6}" type="pres">
      <dgm:prSet presAssocID="{263F6D0D-2284-4FC1-BC10-05DF7DDCF10F}" presName="hierChild5" presStyleCnt="0"/>
      <dgm:spPr/>
    </dgm:pt>
    <dgm:pt modelId="{AE145131-B3BB-45E9-92A0-71E0341C2889}" type="pres">
      <dgm:prSet presAssocID="{0930D4AD-1916-436B-859C-20A77E001C6C}" presName="hierChild3" presStyleCnt="0"/>
      <dgm:spPr/>
    </dgm:pt>
  </dgm:ptLst>
  <dgm:cxnLst>
    <dgm:cxn modelId="{922D3405-89A6-43F4-8A75-3125D2DDAF87}" type="presOf" srcId="{74978BB1-2705-45A5-B635-255FA5DB13F0}" destId="{17DD174A-9119-4465-8A70-F2767F0A2398}" srcOrd="1" destOrd="0" presId="urn:microsoft.com/office/officeart/2005/8/layout/orgChart1"/>
    <dgm:cxn modelId="{91DA2C22-BA97-4C7C-9BDE-DBD61188277F}" type="presOf" srcId="{0930D4AD-1916-436B-859C-20A77E001C6C}" destId="{4E2B91F8-2067-404F-84A7-99B81DA727AD}" srcOrd="0" destOrd="0" presId="urn:microsoft.com/office/officeart/2005/8/layout/orgChart1"/>
    <dgm:cxn modelId="{1C5B6E2B-C01B-4263-9362-462CD1A00A87}" type="presOf" srcId="{263F6D0D-2284-4FC1-BC10-05DF7DDCF10F}" destId="{7BF679A3-3E95-4B49-85F6-41B9A0D16C28}" srcOrd="0" destOrd="0" presId="urn:microsoft.com/office/officeart/2005/8/layout/orgChart1"/>
    <dgm:cxn modelId="{468F5B33-D9B6-45C8-B6F1-7B7A50D28CB6}" srcId="{07FB8ED9-9583-4440-81BF-BCDCA9FCD92F}" destId="{0930D4AD-1916-436B-859C-20A77E001C6C}" srcOrd="0" destOrd="0" parTransId="{4B92E1EC-8D3D-41A1-BBBD-34224F5318BA}" sibTransId="{C12A72D6-9124-4366-A066-E569A4D5614D}"/>
    <dgm:cxn modelId="{6D4AF63D-A9EE-42DE-A1CE-72DA3F31D615}" type="presOf" srcId="{0930D4AD-1916-436B-859C-20A77E001C6C}" destId="{67F89938-FA7C-4B37-A599-50B03B539C9B}" srcOrd="1" destOrd="0" presId="urn:microsoft.com/office/officeart/2005/8/layout/orgChart1"/>
    <dgm:cxn modelId="{E9D6A947-1BD8-40B2-A2FF-5259714F18CD}" type="presOf" srcId="{3C83D655-6515-4013-8864-0F4123223BD6}" destId="{2F518AC8-DCA5-4D4D-9D36-2332D0AE7922}" srcOrd="0" destOrd="0" presId="urn:microsoft.com/office/officeart/2005/8/layout/orgChart1"/>
    <dgm:cxn modelId="{5B0B6B96-DB07-4264-A433-3D157C5292BC}" srcId="{0930D4AD-1916-436B-859C-20A77E001C6C}" destId="{74978BB1-2705-45A5-B635-255FA5DB13F0}" srcOrd="0" destOrd="0" parTransId="{717AC1C1-EB3A-42F2-A0F4-556BB88A1214}" sibTransId="{AF564DA0-C3FE-4390-98F6-C96D86F7EA3A}"/>
    <dgm:cxn modelId="{013A009F-DB36-405E-B451-3F7FCCD745A2}" type="presOf" srcId="{74978BB1-2705-45A5-B635-255FA5DB13F0}" destId="{F661F46E-B583-4C10-AECD-D6B86762C23D}" srcOrd="0" destOrd="0" presId="urn:microsoft.com/office/officeart/2005/8/layout/orgChart1"/>
    <dgm:cxn modelId="{568E0BC1-D1AA-4ECB-923F-72624F0D8F81}" srcId="{0930D4AD-1916-436B-859C-20A77E001C6C}" destId="{263F6D0D-2284-4FC1-BC10-05DF7DDCF10F}" srcOrd="1" destOrd="0" parTransId="{3C83D655-6515-4013-8864-0F4123223BD6}" sibTransId="{349C153F-2BC1-44CE-9F12-DF5CAEDC8BCF}"/>
    <dgm:cxn modelId="{91111ACB-06AE-415D-ACBD-373B7154F6A4}" type="presOf" srcId="{263F6D0D-2284-4FC1-BC10-05DF7DDCF10F}" destId="{7B2FB4AC-FFAC-4572-853D-8255609A86ED}" srcOrd="1" destOrd="0" presId="urn:microsoft.com/office/officeart/2005/8/layout/orgChart1"/>
    <dgm:cxn modelId="{3FE3A1E6-499F-4BB4-BEE3-CE8E7A5833A5}" type="presOf" srcId="{717AC1C1-EB3A-42F2-A0F4-556BB88A1214}" destId="{5AE8756B-414C-4BB2-941F-D2332E65A4D4}" srcOrd="0" destOrd="0" presId="urn:microsoft.com/office/officeart/2005/8/layout/orgChart1"/>
    <dgm:cxn modelId="{A2B9CAFC-E133-4238-881C-3099BFDDCC9F}" type="presOf" srcId="{07FB8ED9-9583-4440-81BF-BCDCA9FCD92F}" destId="{183E8888-E78C-4E57-AFCD-17B7AAB019CA}" srcOrd="0" destOrd="0" presId="urn:microsoft.com/office/officeart/2005/8/layout/orgChart1"/>
    <dgm:cxn modelId="{FA75F7F1-7C9D-4A20-8F17-C2FB4EC7F40E}" type="presParOf" srcId="{183E8888-E78C-4E57-AFCD-17B7AAB019CA}" destId="{272FA930-E1BB-4701-95C2-A42D6F502E61}" srcOrd="0" destOrd="0" presId="urn:microsoft.com/office/officeart/2005/8/layout/orgChart1"/>
    <dgm:cxn modelId="{4E64F6D7-493F-4D53-8725-74B566D39D03}" type="presParOf" srcId="{272FA930-E1BB-4701-95C2-A42D6F502E61}" destId="{69E6CEE3-32F9-4728-A509-733BBFD5E0A5}" srcOrd="0" destOrd="0" presId="urn:microsoft.com/office/officeart/2005/8/layout/orgChart1"/>
    <dgm:cxn modelId="{1ED923AA-9714-4676-A7C9-94BF4C484206}" type="presParOf" srcId="{69E6CEE3-32F9-4728-A509-733BBFD5E0A5}" destId="{4E2B91F8-2067-404F-84A7-99B81DA727AD}" srcOrd="0" destOrd="0" presId="urn:microsoft.com/office/officeart/2005/8/layout/orgChart1"/>
    <dgm:cxn modelId="{9709CA34-C526-4CE9-A73A-7586C4102EF7}" type="presParOf" srcId="{69E6CEE3-32F9-4728-A509-733BBFD5E0A5}" destId="{67F89938-FA7C-4B37-A599-50B03B539C9B}" srcOrd="1" destOrd="0" presId="urn:microsoft.com/office/officeart/2005/8/layout/orgChart1"/>
    <dgm:cxn modelId="{C50D3DF9-0766-40E7-9F7E-9A9D14239EE4}" type="presParOf" srcId="{272FA930-E1BB-4701-95C2-A42D6F502E61}" destId="{A6E4705D-00DF-4027-AAC6-A0AF48ED1C1D}" srcOrd="1" destOrd="0" presId="urn:microsoft.com/office/officeart/2005/8/layout/orgChart1"/>
    <dgm:cxn modelId="{9F646510-101F-4EE6-B92D-791339C53F55}" type="presParOf" srcId="{A6E4705D-00DF-4027-AAC6-A0AF48ED1C1D}" destId="{5AE8756B-414C-4BB2-941F-D2332E65A4D4}" srcOrd="0" destOrd="0" presId="urn:microsoft.com/office/officeart/2005/8/layout/orgChart1"/>
    <dgm:cxn modelId="{84D62443-A637-4167-9C2E-3FA822E870BF}" type="presParOf" srcId="{A6E4705D-00DF-4027-AAC6-A0AF48ED1C1D}" destId="{D6708B30-A90E-4662-9710-3C5958BF4511}" srcOrd="1" destOrd="0" presId="urn:microsoft.com/office/officeart/2005/8/layout/orgChart1"/>
    <dgm:cxn modelId="{D8D30FD6-6402-4FCA-820F-387E68E6C7AD}" type="presParOf" srcId="{D6708B30-A90E-4662-9710-3C5958BF4511}" destId="{DAFCA29B-8707-41C7-A9A6-9B6A6B48FD29}" srcOrd="0" destOrd="0" presId="urn:microsoft.com/office/officeart/2005/8/layout/orgChart1"/>
    <dgm:cxn modelId="{A119C464-9793-477D-B395-04E0B402BBBC}" type="presParOf" srcId="{DAFCA29B-8707-41C7-A9A6-9B6A6B48FD29}" destId="{F661F46E-B583-4C10-AECD-D6B86762C23D}" srcOrd="0" destOrd="0" presId="urn:microsoft.com/office/officeart/2005/8/layout/orgChart1"/>
    <dgm:cxn modelId="{F83D65DC-9202-4EB0-A67D-0DE0372F71A4}" type="presParOf" srcId="{DAFCA29B-8707-41C7-A9A6-9B6A6B48FD29}" destId="{17DD174A-9119-4465-8A70-F2767F0A2398}" srcOrd="1" destOrd="0" presId="urn:microsoft.com/office/officeart/2005/8/layout/orgChart1"/>
    <dgm:cxn modelId="{445EA201-945A-4CCB-8FD2-D958B6F7653C}" type="presParOf" srcId="{D6708B30-A90E-4662-9710-3C5958BF4511}" destId="{52FFA2DA-264B-48CE-AC25-BB4FC5792256}" srcOrd="1" destOrd="0" presId="urn:microsoft.com/office/officeart/2005/8/layout/orgChart1"/>
    <dgm:cxn modelId="{091DDAFC-C07F-4830-834D-FE377E6A634A}" type="presParOf" srcId="{D6708B30-A90E-4662-9710-3C5958BF4511}" destId="{E589B60C-6459-4E17-B517-AF3C19C0DD74}" srcOrd="2" destOrd="0" presId="urn:microsoft.com/office/officeart/2005/8/layout/orgChart1"/>
    <dgm:cxn modelId="{D09EC322-E1D5-46AC-A173-2EACB56B01C1}" type="presParOf" srcId="{A6E4705D-00DF-4027-AAC6-A0AF48ED1C1D}" destId="{2F518AC8-DCA5-4D4D-9D36-2332D0AE7922}" srcOrd="2" destOrd="0" presId="urn:microsoft.com/office/officeart/2005/8/layout/orgChart1"/>
    <dgm:cxn modelId="{C4C61B57-FD73-4528-A54E-6A18B66DC17B}" type="presParOf" srcId="{A6E4705D-00DF-4027-AAC6-A0AF48ED1C1D}" destId="{C886212E-E1CF-4F66-A69E-95B4429BC33E}" srcOrd="3" destOrd="0" presId="urn:microsoft.com/office/officeart/2005/8/layout/orgChart1"/>
    <dgm:cxn modelId="{26BA05F9-8057-46CD-B016-59E22A287B29}" type="presParOf" srcId="{C886212E-E1CF-4F66-A69E-95B4429BC33E}" destId="{9F71F41E-A4F1-46D4-BD2D-260E838E0ECA}" srcOrd="0" destOrd="0" presId="urn:microsoft.com/office/officeart/2005/8/layout/orgChart1"/>
    <dgm:cxn modelId="{E191ED0D-AB79-47A1-A66B-6EA93E43A101}" type="presParOf" srcId="{9F71F41E-A4F1-46D4-BD2D-260E838E0ECA}" destId="{7BF679A3-3E95-4B49-85F6-41B9A0D16C28}" srcOrd="0" destOrd="0" presId="urn:microsoft.com/office/officeart/2005/8/layout/orgChart1"/>
    <dgm:cxn modelId="{DD284F5E-6F6E-485A-92E3-2F3B7D428BDF}" type="presParOf" srcId="{9F71F41E-A4F1-46D4-BD2D-260E838E0ECA}" destId="{7B2FB4AC-FFAC-4572-853D-8255609A86ED}" srcOrd="1" destOrd="0" presId="urn:microsoft.com/office/officeart/2005/8/layout/orgChart1"/>
    <dgm:cxn modelId="{2609067C-BC85-48E8-AD80-B9D9A999609C}" type="presParOf" srcId="{C886212E-E1CF-4F66-A69E-95B4429BC33E}" destId="{311470F2-5CFF-4D7E-9C61-CA8FB1D90EE7}" srcOrd="1" destOrd="0" presId="urn:microsoft.com/office/officeart/2005/8/layout/orgChart1"/>
    <dgm:cxn modelId="{E1D35968-1145-4E13-8FA9-5649CAD9A19D}" type="presParOf" srcId="{C886212E-E1CF-4F66-A69E-95B4429BC33E}" destId="{BB61471A-FA0E-4779-AE81-D99091CCCBD6}" srcOrd="2" destOrd="0" presId="urn:microsoft.com/office/officeart/2005/8/layout/orgChart1"/>
    <dgm:cxn modelId="{15F510A4-8641-4F18-9923-75F9B757EA6C}" type="presParOf" srcId="{272FA930-E1BB-4701-95C2-A42D6F502E61}" destId="{AE145131-B3BB-45E9-92A0-71E0341C2889}"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83379D-81CA-4FE9-931F-7FE7BD8836CA}" type="doc">
      <dgm:prSet loTypeId="urn:microsoft.com/office/officeart/2009/3/layout/HorizontalOrganizationChart" loCatId="hierarchy" qsTypeId="urn:microsoft.com/office/officeart/2005/8/quickstyle/simple3" qsCatId="simple" csTypeId="urn:microsoft.com/office/officeart/2005/8/colors/accent1_2" csCatId="accent1" phldr="1"/>
      <dgm:spPr/>
      <dgm:t>
        <a:bodyPr/>
        <a:lstStyle/>
        <a:p>
          <a:endParaRPr lang="de-DE"/>
        </a:p>
      </dgm:t>
    </dgm:pt>
    <dgm:pt modelId="{D95920D9-9457-4052-B257-C8F5CC54765F}">
      <dgm:prSet phldrT="[Text]" custT="1"/>
      <dgm:spPr>
        <a:gradFill rotWithShape="0">
          <a:gsLst>
            <a:gs pos="0">
              <a:srgbClr val="4472C4">
                <a:hueOff val="0"/>
                <a:satOff val="0"/>
                <a:lumOff val="0"/>
                <a:alphaOff val="0"/>
                <a:lumMod val="110000"/>
                <a:satMod val="105000"/>
                <a:tint val="67000"/>
              </a:srgbClr>
            </a:gs>
            <a:gs pos="50000">
              <a:srgbClr val="4472C4">
                <a:hueOff val="0"/>
                <a:satOff val="0"/>
                <a:lumOff val="0"/>
                <a:alphaOff val="0"/>
                <a:lumMod val="105000"/>
                <a:satMod val="103000"/>
                <a:tint val="73000"/>
              </a:srgbClr>
            </a:gs>
            <a:gs pos="100000">
              <a:srgbClr val="4472C4">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spcFirstLastPara="0" vert="horz" wrap="square" lIns="18415" tIns="18415" rIns="18415" bIns="18415" numCol="1" spcCol="1270" anchor="ctr" anchorCtr="0"/>
        <a:lstStyle/>
        <a:p>
          <a:pPr marL="0" lvl="0" indent="0" algn="ctr" defTabSz="1289050">
            <a:lnSpc>
              <a:spcPct val="90000"/>
            </a:lnSpc>
            <a:spcBef>
              <a:spcPct val="0"/>
            </a:spcBef>
            <a:spcAft>
              <a:spcPct val="35000"/>
            </a:spcAft>
            <a:buNone/>
          </a:pPr>
          <a:r>
            <a:rPr lang="de-DE" sz="2900" kern="1200" dirty="0">
              <a:solidFill>
                <a:prstClr val="white"/>
              </a:solidFill>
              <a:latin typeface="Calibri" panose="020F0502020204030204"/>
              <a:ea typeface="+mn-ea"/>
              <a:cs typeface="+mn-cs"/>
            </a:rPr>
            <a:t>Gottesdienstgaben</a:t>
          </a:r>
        </a:p>
      </dgm:t>
    </dgm:pt>
    <dgm:pt modelId="{423988EB-F5C9-4F19-876C-4EEA48B8E1B6}" type="parTrans" cxnId="{C99562C2-2A00-41DA-BD6B-B7F9CC0F5AEB}">
      <dgm:prSet/>
      <dgm:spPr/>
      <dgm:t>
        <a:bodyPr/>
        <a:lstStyle/>
        <a:p>
          <a:endParaRPr lang="de-DE">
            <a:solidFill>
              <a:schemeClr val="bg1"/>
            </a:solidFill>
          </a:endParaRPr>
        </a:p>
      </dgm:t>
    </dgm:pt>
    <dgm:pt modelId="{EDEA23B1-9964-4867-BD6C-E6FF16868310}" type="sibTrans" cxnId="{C99562C2-2A00-41DA-BD6B-B7F9CC0F5AEB}">
      <dgm:prSet/>
      <dgm:spPr/>
      <dgm:t>
        <a:bodyPr/>
        <a:lstStyle/>
        <a:p>
          <a:endParaRPr lang="de-DE">
            <a:solidFill>
              <a:schemeClr val="bg1"/>
            </a:solidFill>
          </a:endParaRPr>
        </a:p>
      </dgm:t>
    </dgm:pt>
    <dgm:pt modelId="{7ED98E1D-0CD6-4D24-8023-D57FB4EE3143}">
      <dgm:prSet phldrT="[Text]" custT="1"/>
      <dgm:spPr>
        <a:gradFill rotWithShape="0">
          <a:gsLst>
            <a:gs pos="0">
              <a:srgbClr val="4472C4">
                <a:hueOff val="0"/>
                <a:satOff val="0"/>
                <a:lumOff val="0"/>
                <a:alphaOff val="0"/>
                <a:lumMod val="110000"/>
                <a:satMod val="105000"/>
                <a:tint val="67000"/>
              </a:srgbClr>
            </a:gs>
            <a:gs pos="50000">
              <a:srgbClr val="4472C4">
                <a:hueOff val="0"/>
                <a:satOff val="0"/>
                <a:lumOff val="0"/>
                <a:alphaOff val="0"/>
                <a:lumMod val="105000"/>
                <a:satMod val="103000"/>
                <a:tint val="73000"/>
              </a:srgbClr>
            </a:gs>
            <a:gs pos="100000">
              <a:srgbClr val="4472C4">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spcFirstLastPara="0" vert="horz" wrap="square" lIns="18415" tIns="18415" rIns="18415" bIns="18415" numCol="1" spcCol="1270" anchor="ctr" anchorCtr="0"/>
        <a:lstStyle/>
        <a:p>
          <a:pPr marL="0" lvl="0" indent="0" algn="ctr" defTabSz="1289050">
            <a:lnSpc>
              <a:spcPct val="90000"/>
            </a:lnSpc>
            <a:spcBef>
              <a:spcPct val="0"/>
            </a:spcBef>
            <a:spcAft>
              <a:spcPct val="35000"/>
            </a:spcAft>
            <a:buNone/>
          </a:pPr>
          <a:r>
            <a:rPr lang="de-DE" sz="2900" kern="1200" dirty="0">
              <a:solidFill>
                <a:prstClr val="white"/>
              </a:solidFill>
              <a:latin typeface="Calibri" panose="020F0502020204030204"/>
              <a:ea typeface="+mn-ea"/>
              <a:cs typeface="+mn-cs"/>
            </a:rPr>
            <a:t>Budgetgaben</a:t>
          </a:r>
        </a:p>
      </dgm:t>
    </dgm:pt>
    <dgm:pt modelId="{3EB83336-725E-4AB7-9F3A-417C3B433356}" type="parTrans" cxnId="{2985F8A1-57E2-44EE-B89A-DD429B626F2D}">
      <dgm:prSet/>
      <dgm:spPr/>
      <dgm:t>
        <a:bodyPr/>
        <a:lstStyle/>
        <a:p>
          <a:endParaRPr lang="de-DE">
            <a:solidFill>
              <a:schemeClr val="bg1"/>
            </a:solidFill>
          </a:endParaRPr>
        </a:p>
      </dgm:t>
    </dgm:pt>
    <dgm:pt modelId="{604E171E-45A9-4573-B4D4-4BD1212908DE}" type="sibTrans" cxnId="{2985F8A1-57E2-44EE-B89A-DD429B626F2D}">
      <dgm:prSet/>
      <dgm:spPr/>
      <dgm:t>
        <a:bodyPr/>
        <a:lstStyle/>
        <a:p>
          <a:endParaRPr lang="de-DE">
            <a:solidFill>
              <a:schemeClr val="bg1"/>
            </a:solidFill>
          </a:endParaRPr>
        </a:p>
      </dgm:t>
    </dgm:pt>
    <dgm:pt modelId="{616A292F-C030-4BA4-B71A-66FC81AB72EF}">
      <dgm:prSet phldrT="[Text]" custT="1"/>
      <dgm:spPr>
        <a:gradFill rotWithShape="0">
          <a:gsLst>
            <a:gs pos="0">
              <a:srgbClr val="4472C4">
                <a:hueOff val="0"/>
                <a:satOff val="0"/>
                <a:lumOff val="0"/>
                <a:alphaOff val="0"/>
                <a:lumMod val="110000"/>
                <a:satMod val="105000"/>
                <a:tint val="67000"/>
              </a:srgbClr>
            </a:gs>
            <a:gs pos="50000">
              <a:srgbClr val="4472C4">
                <a:hueOff val="0"/>
                <a:satOff val="0"/>
                <a:lumOff val="0"/>
                <a:alphaOff val="0"/>
                <a:lumMod val="105000"/>
                <a:satMod val="103000"/>
                <a:tint val="73000"/>
              </a:srgbClr>
            </a:gs>
            <a:gs pos="100000">
              <a:srgbClr val="4472C4">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spcFirstLastPara="0" vert="horz" wrap="square" lIns="18415" tIns="18415" rIns="18415" bIns="18415" numCol="1" spcCol="1270" anchor="ctr" anchorCtr="0"/>
        <a:lstStyle/>
        <a:p>
          <a:r>
            <a:rPr lang="de-DE" sz="2900" kern="1200" dirty="0">
              <a:solidFill>
                <a:prstClr val="white"/>
              </a:solidFill>
              <a:latin typeface="Calibri" panose="020F0502020204030204"/>
              <a:ea typeface="+mn-ea"/>
              <a:cs typeface="+mn-cs"/>
            </a:rPr>
            <a:t>Lokale</a:t>
          </a:r>
          <a:r>
            <a:rPr lang="de-DE" sz="3000" kern="1200" dirty="0">
              <a:solidFill>
                <a:schemeClr val="bg1"/>
              </a:solidFill>
            </a:rPr>
            <a:t> Gemeinde</a:t>
          </a:r>
        </a:p>
      </dgm:t>
    </dgm:pt>
    <dgm:pt modelId="{4E045B60-9714-4E39-9A53-ACB41924AC4C}" type="parTrans" cxnId="{D88C6BE5-9279-4456-A774-51313B3A9BA6}">
      <dgm:prSet/>
      <dgm:spPr/>
      <dgm:t>
        <a:bodyPr/>
        <a:lstStyle/>
        <a:p>
          <a:endParaRPr lang="de-DE">
            <a:solidFill>
              <a:schemeClr val="bg1"/>
            </a:solidFill>
          </a:endParaRPr>
        </a:p>
      </dgm:t>
    </dgm:pt>
    <dgm:pt modelId="{1C1A8D3D-7A7E-407A-9CE0-B23BC4241DA5}" type="sibTrans" cxnId="{D88C6BE5-9279-4456-A774-51313B3A9BA6}">
      <dgm:prSet/>
      <dgm:spPr/>
      <dgm:t>
        <a:bodyPr/>
        <a:lstStyle/>
        <a:p>
          <a:endParaRPr lang="de-DE">
            <a:solidFill>
              <a:schemeClr val="bg1"/>
            </a:solidFill>
          </a:endParaRPr>
        </a:p>
      </dgm:t>
    </dgm:pt>
    <dgm:pt modelId="{B97A7A03-9A95-449D-8885-3637302EF21A}">
      <dgm:prSet phldrT="[Text]"/>
      <dgm:spPr/>
      <dgm:t>
        <a:bodyPr/>
        <a:lstStyle/>
        <a:p>
          <a:r>
            <a:rPr lang="de-DE" dirty="0">
              <a:solidFill>
                <a:schemeClr val="bg1"/>
              </a:solidFill>
            </a:rPr>
            <a:t>13 Sonderkollekten</a:t>
          </a:r>
        </a:p>
      </dgm:t>
    </dgm:pt>
    <dgm:pt modelId="{9A04A44C-287C-41D3-B3D8-A9D523D1ED76}" type="parTrans" cxnId="{F8260DAA-8ADD-4706-94A7-1EE20DD16DA7}">
      <dgm:prSet/>
      <dgm:spPr/>
      <dgm:t>
        <a:bodyPr/>
        <a:lstStyle/>
        <a:p>
          <a:endParaRPr lang="de-DE">
            <a:solidFill>
              <a:schemeClr val="bg1"/>
            </a:solidFill>
          </a:endParaRPr>
        </a:p>
      </dgm:t>
    </dgm:pt>
    <dgm:pt modelId="{AF0F5E6E-22C9-48A9-B00F-1375F8182008}" type="sibTrans" cxnId="{F8260DAA-8ADD-4706-94A7-1EE20DD16DA7}">
      <dgm:prSet/>
      <dgm:spPr/>
      <dgm:t>
        <a:bodyPr/>
        <a:lstStyle/>
        <a:p>
          <a:endParaRPr lang="de-DE">
            <a:solidFill>
              <a:schemeClr val="bg1"/>
            </a:solidFill>
          </a:endParaRPr>
        </a:p>
      </dgm:t>
    </dgm:pt>
    <dgm:pt modelId="{3D35294E-7720-4E0A-9F0C-051AB8F3BC3D}">
      <dgm:prSet phldrT="[Text]"/>
      <dgm:spPr/>
      <dgm:t>
        <a:bodyPr/>
        <a:lstStyle/>
        <a:p>
          <a:r>
            <a:rPr lang="de-DE" dirty="0">
              <a:solidFill>
                <a:schemeClr val="bg1"/>
              </a:solidFill>
            </a:rPr>
            <a:t>Vereinigung, GK</a:t>
          </a:r>
        </a:p>
      </dgm:t>
    </dgm:pt>
    <dgm:pt modelId="{90B63CAC-681B-4C99-9FB6-B986514048AD}" type="parTrans" cxnId="{E1656818-977C-4B3D-9707-D036C9809ADE}">
      <dgm:prSet/>
      <dgm:spPr/>
      <dgm:t>
        <a:bodyPr/>
        <a:lstStyle/>
        <a:p>
          <a:endParaRPr lang="de-DE">
            <a:solidFill>
              <a:schemeClr val="bg1"/>
            </a:solidFill>
          </a:endParaRPr>
        </a:p>
      </dgm:t>
    </dgm:pt>
    <dgm:pt modelId="{73B780F6-2987-4EA6-BB9B-0B642EAD6E0A}" type="sibTrans" cxnId="{E1656818-977C-4B3D-9707-D036C9809ADE}">
      <dgm:prSet/>
      <dgm:spPr/>
      <dgm:t>
        <a:bodyPr/>
        <a:lstStyle/>
        <a:p>
          <a:endParaRPr lang="de-DE">
            <a:solidFill>
              <a:schemeClr val="bg1"/>
            </a:solidFill>
          </a:endParaRPr>
        </a:p>
      </dgm:t>
    </dgm:pt>
    <dgm:pt modelId="{9805013C-5DB6-4D70-B860-C2B0B599AA18}">
      <dgm:prSet phldrT="[Text]"/>
      <dgm:spPr/>
      <dgm:t>
        <a:bodyPr/>
        <a:lstStyle/>
        <a:p>
          <a:r>
            <a:rPr lang="de-DE" dirty="0">
              <a:solidFill>
                <a:schemeClr val="bg1"/>
              </a:solidFill>
            </a:rPr>
            <a:t>Sabbatschulgaben</a:t>
          </a:r>
        </a:p>
      </dgm:t>
    </dgm:pt>
    <dgm:pt modelId="{AC070A14-3233-4C68-BB1B-279DE563E179}" type="parTrans" cxnId="{30F6419E-95C4-4715-BFF8-23B9B4E6ECE7}">
      <dgm:prSet/>
      <dgm:spPr/>
      <dgm:t>
        <a:bodyPr/>
        <a:lstStyle/>
        <a:p>
          <a:endParaRPr lang="de-DE"/>
        </a:p>
      </dgm:t>
    </dgm:pt>
    <dgm:pt modelId="{6C461E7A-514E-4043-A5DB-D437C64103EF}" type="sibTrans" cxnId="{30F6419E-95C4-4715-BFF8-23B9B4E6ECE7}">
      <dgm:prSet/>
      <dgm:spPr/>
      <dgm:t>
        <a:bodyPr/>
        <a:lstStyle/>
        <a:p>
          <a:endParaRPr lang="de-DE"/>
        </a:p>
      </dgm:t>
    </dgm:pt>
    <dgm:pt modelId="{6AB08B54-7F44-47E1-BBF1-88795E71AD68}">
      <dgm:prSet phldrT="[Text]"/>
      <dgm:spPr/>
      <dgm:t>
        <a:bodyPr/>
        <a:lstStyle/>
        <a:p>
          <a:r>
            <a:rPr lang="de-DE" dirty="0">
              <a:solidFill>
                <a:schemeClr val="bg1"/>
              </a:solidFill>
            </a:rPr>
            <a:t>100%</a:t>
          </a:r>
        </a:p>
      </dgm:t>
    </dgm:pt>
    <dgm:pt modelId="{04A75B8F-0124-4C1C-8097-98112398C375}" type="parTrans" cxnId="{09DDF86F-F606-4AE4-B09C-8A116904A5D7}">
      <dgm:prSet/>
      <dgm:spPr/>
      <dgm:t>
        <a:bodyPr/>
        <a:lstStyle/>
        <a:p>
          <a:endParaRPr lang="de-DE"/>
        </a:p>
      </dgm:t>
    </dgm:pt>
    <dgm:pt modelId="{DFC69050-84A8-434C-8F3F-8657F7AE7A04}" type="sibTrans" cxnId="{09DDF86F-F606-4AE4-B09C-8A116904A5D7}">
      <dgm:prSet/>
      <dgm:spPr/>
      <dgm:t>
        <a:bodyPr/>
        <a:lstStyle/>
        <a:p>
          <a:endParaRPr lang="de-DE"/>
        </a:p>
      </dgm:t>
    </dgm:pt>
    <dgm:pt modelId="{1C559278-AD7A-4F1E-BA3B-7DF0E53AF981}">
      <dgm:prSet phldrT="[Text]"/>
      <dgm:spPr/>
      <dgm:t>
        <a:bodyPr/>
        <a:lstStyle/>
        <a:p>
          <a:r>
            <a:rPr lang="de-DE" dirty="0">
              <a:solidFill>
                <a:schemeClr val="bg1"/>
              </a:solidFill>
            </a:rPr>
            <a:t>Vereinigung, Union, GK</a:t>
          </a:r>
        </a:p>
      </dgm:t>
    </dgm:pt>
    <dgm:pt modelId="{9BD27132-EF67-45D7-B4AA-9CFC492724A5}" type="parTrans" cxnId="{C8FBC590-9165-4844-B0F0-5271FEE936F3}">
      <dgm:prSet/>
      <dgm:spPr/>
      <dgm:t>
        <a:bodyPr/>
        <a:lstStyle/>
        <a:p>
          <a:endParaRPr lang="de-DE"/>
        </a:p>
      </dgm:t>
    </dgm:pt>
    <dgm:pt modelId="{E4DAA1F2-082E-4257-B7FE-63A07BA3B4E3}" type="sibTrans" cxnId="{C8FBC590-9165-4844-B0F0-5271FEE936F3}">
      <dgm:prSet/>
      <dgm:spPr/>
      <dgm:t>
        <a:bodyPr/>
        <a:lstStyle/>
        <a:p>
          <a:endParaRPr lang="de-DE"/>
        </a:p>
      </dgm:t>
    </dgm:pt>
    <dgm:pt modelId="{138B81EB-466F-430C-A6EA-5F26CB7CD536}">
      <dgm:prSet phldrT="[Text]"/>
      <dgm:spPr/>
      <dgm:t>
        <a:bodyPr/>
        <a:lstStyle/>
        <a:p>
          <a:r>
            <a:rPr lang="de-DE" dirty="0">
              <a:solidFill>
                <a:schemeClr val="bg1"/>
              </a:solidFill>
            </a:rPr>
            <a:t>100%</a:t>
          </a:r>
        </a:p>
      </dgm:t>
    </dgm:pt>
    <dgm:pt modelId="{2DCE4095-107D-4AD3-8346-69EBDE8115E3}" type="parTrans" cxnId="{9301FC81-165A-4CFE-8044-07D2E25CB8E2}">
      <dgm:prSet/>
      <dgm:spPr/>
      <dgm:t>
        <a:bodyPr/>
        <a:lstStyle/>
        <a:p>
          <a:endParaRPr lang="de-CH"/>
        </a:p>
      </dgm:t>
    </dgm:pt>
    <dgm:pt modelId="{1A60F786-885A-4B0E-941B-031E5561D2AB}" type="sibTrans" cxnId="{9301FC81-165A-4CFE-8044-07D2E25CB8E2}">
      <dgm:prSet/>
      <dgm:spPr/>
      <dgm:t>
        <a:bodyPr/>
        <a:lstStyle/>
        <a:p>
          <a:endParaRPr lang="de-CH"/>
        </a:p>
      </dgm:t>
    </dgm:pt>
    <dgm:pt modelId="{9392C06C-6600-44F1-B507-886DF0FEB187}">
      <dgm:prSet phldrT="[Text]"/>
      <dgm:spPr/>
      <dgm:t>
        <a:bodyPr/>
        <a:lstStyle/>
        <a:p>
          <a:r>
            <a:rPr lang="de-DE" dirty="0">
              <a:solidFill>
                <a:schemeClr val="bg1"/>
              </a:solidFill>
            </a:rPr>
            <a:t>GK</a:t>
          </a:r>
        </a:p>
      </dgm:t>
    </dgm:pt>
    <dgm:pt modelId="{72E602E4-F857-4F79-B7FA-CDFE41611780}" type="parTrans" cxnId="{74B6C522-F340-484F-9DB6-21957D9B20EE}">
      <dgm:prSet/>
      <dgm:spPr/>
      <dgm:t>
        <a:bodyPr/>
        <a:lstStyle/>
        <a:p>
          <a:endParaRPr lang="de-CH"/>
        </a:p>
      </dgm:t>
    </dgm:pt>
    <dgm:pt modelId="{8E95E5D1-98D6-4066-9435-B3EDF17343E2}" type="sibTrans" cxnId="{74B6C522-F340-484F-9DB6-21957D9B20EE}">
      <dgm:prSet/>
      <dgm:spPr/>
      <dgm:t>
        <a:bodyPr/>
        <a:lstStyle/>
        <a:p>
          <a:endParaRPr lang="de-CH"/>
        </a:p>
      </dgm:t>
    </dgm:pt>
    <dgm:pt modelId="{FB827F65-31FD-490C-9DBD-DCA836CF3265}">
      <dgm:prSet phldrT="[Text]"/>
      <dgm:spPr/>
      <dgm:t>
        <a:bodyPr/>
        <a:lstStyle/>
        <a:p>
          <a:r>
            <a:rPr lang="de-DE">
              <a:solidFill>
                <a:schemeClr val="bg1"/>
              </a:solidFill>
            </a:rPr>
            <a:t>Zehnter</a:t>
          </a:r>
          <a:endParaRPr lang="de-DE" dirty="0">
            <a:solidFill>
              <a:schemeClr val="bg1"/>
            </a:solidFill>
          </a:endParaRPr>
        </a:p>
      </dgm:t>
    </dgm:pt>
    <dgm:pt modelId="{AFD94146-02F4-4034-9D69-BEE704B12ADE}" type="parTrans" cxnId="{BD0E5991-4F2C-46BA-9FED-2DE8E3CDD6DA}">
      <dgm:prSet/>
      <dgm:spPr/>
      <dgm:t>
        <a:bodyPr/>
        <a:lstStyle/>
        <a:p>
          <a:endParaRPr lang="de-CH"/>
        </a:p>
      </dgm:t>
    </dgm:pt>
    <dgm:pt modelId="{FECA111E-2127-4B10-A3D1-BAD4D136BA48}" type="sibTrans" cxnId="{BD0E5991-4F2C-46BA-9FED-2DE8E3CDD6DA}">
      <dgm:prSet/>
      <dgm:spPr/>
      <dgm:t>
        <a:bodyPr/>
        <a:lstStyle/>
        <a:p>
          <a:endParaRPr lang="de-CH"/>
        </a:p>
      </dgm:t>
    </dgm:pt>
    <dgm:pt modelId="{4AB30607-76CF-4487-BAF5-27C1F4A70291}" type="pres">
      <dgm:prSet presAssocID="{2683379D-81CA-4FE9-931F-7FE7BD8836CA}" presName="hierChild1" presStyleCnt="0">
        <dgm:presLayoutVars>
          <dgm:orgChart val="1"/>
          <dgm:chPref val="1"/>
          <dgm:dir/>
          <dgm:animOne val="branch"/>
          <dgm:animLvl val="lvl"/>
          <dgm:resizeHandles/>
        </dgm:presLayoutVars>
      </dgm:prSet>
      <dgm:spPr/>
    </dgm:pt>
    <dgm:pt modelId="{C9DC54F3-C432-4434-8EB9-CE5341225754}" type="pres">
      <dgm:prSet presAssocID="{D95920D9-9457-4052-B257-C8F5CC54765F}" presName="hierRoot1" presStyleCnt="0">
        <dgm:presLayoutVars>
          <dgm:hierBranch val="init"/>
        </dgm:presLayoutVars>
      </dgm:prSet>
      <dgm:spPr/>
    </dgm:pt>
    <dgm:pt modelId="{3209A92B-718E-4CF7-8205-DBF1A888249C}" type="pres">
      <dgm:prSet presAssocID="{D95920D9-9457-4052-B257-C8F5CC54765F}" presName="rootComposite1" presStyleCnt="0"/>
      <dgm:spPr/>
    </dgm:pt>
    <dgm:pt modelId="{C07A93D4-1412-4347-9F2E-9193EE17AE29}" type="pres">
      <dgm:prSet presAssocID="{D95920D9-9457-4052-B257-C8F5CC54765F}" presName="rootText1" presStyleLbl="node0" presStyleIdx="0" presStyleCnt="3">
        <dgm:presLayoutVars>
          <dgm:chPref val="3"/>
        </dgm:presLayoutVars>
      </dgm:prSet>
      <dgm:spPr>
        <a:xfrm>
          <a:off x="3935" y="874585"/>
          <a:ext cx="2914949" cy="889059"/>
        </a:xfrm>
        <a:prstGeom prst="rect">
          <a:avLst/>
        </a:prstGeom>
      </dgm:spPr>
    </dgm:pt>
    <dgm:pt modelId="{1B54454E-A1A9-4F51-BD75-C897FF0139DB}" type="pres">
      <dgm:prSet presAssocID="{D95920D9-9457-4052-B257-C8F5CC54765F}" presName="rootConnector1" presStyleLbl="node1" presStyleIdx="0" presStyleCnt="0"/>
      <dgm:spPr/>
    </dgm:pt>
    <dgm:pt modelId="{52C3967C-5615-4684-968E-4EDA1ADB4B59}" type="pres">
      <dgm:prSet presAssocID="{D95920D9-9457-4052-B257-C8F5CC54765F}" presName="hierChild2" presStyleCnt="0"/>
      <dgm:spPr/>
    </dgm:pt>
    <dgm:pt modelId="{59DF0EEA-8FE4-4212-B88E-1BA0838CB786}" type="pres">
      <dgm:prSet presAssocID="{3EB83336-725E-4AB7-9F3A-417C3B433356}" presName="Name64" presStyleLbl="parChTrans1D2" presStyleIdx="0" presStyleCnt="4"/>
      <dgm:spPr/>
    </dgm:pt>
    <dgm:pt modelId="{0A27BC64-9702-4E16-8070-554210795047}" type="pres">
      <dgm:prSet presAssocID="{7ED98E1D-0CD6-4D24-8023-D57FB4EE3143}" presName="hierRoot2" presStyleCnt="0">
        <dgm:presLayoutVars>
          <dgm:hierBranch val="init"/>
        </dgm:presLayoutVars>
      </dgm:prSet>
      <dgm:spPr/>
    </dgm:pt>
    <dgm:pt modelId="{8A8AB560-ADCE-401E-9BDA-459C5588BCE0}" type="pres">
      <dgm:prSet presAssocID="{7ED98E1D-0CD6-4D24-8023-D57FB4EE3143}" presName="rootComposite" presStyleCnt="0"/>
      <dgm:spPr/>
    </dgm:pt>
    <dgm:pt modelId="{8CA51546-0365-4EBE-B1FF-E610A824B273}" type="pres">
      <dgm:prSet presAssocID="{7ED98E1D-0CD6-4D24-8023-D57FB4EE3143}" presName="rootText" presStyleLbl="node2" presStyleIdx="0" presStyleCnt="4">
        <dgm:presLayoutVars>
          <dgm:chPref val="3"/>
        </dgm:presLayoutVars>
      </dgm:prSet>
      <dgm:spPr>
        <a:xfrm>
          <a:off x="3501875" y="247871"/>
          <a:ext cx="2914949" cy="889059"/>
        </a:xfrm>
        <a:prstGeom prst="rect">
          <a:avLst/>
        </a:prstGeom>
      </dgm:spPr>
    </dgm:pt>
    <dgm:pt modelId="{3C620C84-5181-473E-9035-47F8D509F9F6}" type="pres">
      <dgm:prSet presAssocID="{7ED98E1D-0CD6-4D24-8023-D57FB4EE3143}" presName="rootConnector" presStyleLbl="node2" presStyleIdx="0" presStyleCnt="4"/>
      <dgm:spPr/>
    </dgm:pt>
    <dgm:pt modelId="{720668B2-4C6E-4B9D-8527-A0D31B7CC395}" type="pres">
      <dgm:prSet presAssocID="{7ED98E1D-0CD6-4D24-8023-D57FB4EE3143}" presName="hierChild4" presStyleCnt="0"/>
      <dgm:spPr/>
    </dgm:pt>
    <dgm:pt modelId="{233EAB31-1F01-4D55-BF31-F4A2D988EA80}" type="pres">
      <dgm:prSet presAssocID="{4E045B60-9714-4E39-9A53-ACB41924AC4C}" presName="Name64" presStyleLbl="parChTrans1D3" presStyleIdx="0" presStyleCnt="4"/>
      <dgm:spPr/>
    </dgm:pt>
    <dgm:pt modelId="{17078D73-FADF-40BA-8D93-EA5500B52194}" type="pres">
      <dgm:prSet presAssocID="{616A292F-C030-4BA4-B71A-66FC81AB72EF}" presName="hierRoot2" presStyleCnt="0">
        <dgm:presLayoutVars>
          <dgm:hierBranch val="init"/>
        </dgm:presLayoutVars>
      </dgm:prSet>
      <dgm:spPr/>
    </dgm:pt>
    <dgm:pt modelId="{FEF4944A-8EB0-4177-AFEE-2D8BB85F0CEA}" type="pres">
      <dgm:prSet presAssocID="{616A292F-C030-4BA4-B71A-66FC81AB72EF}" presName="rootComposite" presStyleCnt="0"/>
      <dgm:spPr/>
    </dgm:pt>
    <dgm:pt modelId="{C4AD31F2-5B07-4FA0-9755-4A63095A505D}" type="pres">
      <dgm:prSet presAssocID="{616A292F-C030-4BA4-B71A-66FC81AB72EF}" presName="rootText" presStyleLbl="node3" presStyleIdx="0" presStyleCnt="4">
        <dgm:presLayoutVars>
          <dgm:chPref val="3"/>
        </dgm:presLayoutVars>
      </dgm:prSet>
      <dgm:spPr>
        <a:xfrm>
          <a:off x="6999814" y="247871"/>
          <a:ext cx="2914949" cy="889059"/>
        </a:xfrm>
        <a:prstGeom prst="rect">
          <a:avLst/>
        </a:prstGeom>
      </dgm:spPr>
    </dgm:pt>
    <dgm:pt modelId="{349E0ADE-4276-4EE6-9ADA-D483EE716220}" type="pres">
      <dgm:prSet presAssocID="{616A292F-C030-4BA4-B71A-66FC81AB72EF}" presName="rootConnector" presStyleLbl="node3" presStyleIdx="0" presStyleCnt="4"/>
      <dgm:spPr/>
    </dgm:pt>
    <dgm:pt modelId="{436FF942-C494-4774-A8CC-4830A550C1F9}" type="pres">
      <dgm:prSet presAssocID="{616A292F-C030-4BA4-B71A-66FC81AB72EF}" presName="hierChild4" presStyleCnt="0"/>
      <dgm:spPr/>
    </dgm:pt>
    <dgm:pt modelId="{7834928D-92FB-42C2-B864-29275C780477}" type="pres">
      <dgm:prSet presAssocID="{616A292F-C030-4BA4-B71A-66FC81AB72EF}" presName="hierChild5" presStyleCnt="0"/>
      <dgm:spPr/>
    </dgm:pt>
    <dgm:pt modelId="{BBFFE03B-6BC6-4090-84ED-8084C853A87E}" type="pres">
      <dgm:prSet presAssocID="{7ED98E1D-0CD6-4D24-8023-D57FB4EE3143}" presName="hierChild5" presStyleCnt="0"/>
      <dgm:spPr/>
    </dgm:pt>
    <dgm:pt modelId="{30CF75BA-9680-4B51-8EA4-82CB53870A29}" type="pres">
      <dgm:prSet presAssocID="{9A04A44C-287C-41D3-B3D8-A9D523D1ED76}" presName="Name64" presStyleLbl="parChTrans1D2" presStyleIdx="1" presStyleCnt="4"/>
      <dgm:spPr/>
    </dgm:pt>
    <dgm:pt modelId="{BF00027D-BAA7-463B-A97F-2CAF015497F3}" type="pres">
      <dgm:prSet presAssocID="{B97A7A03-9A95-449D-8885-3637302EF21A}" presName="hierRoot2" presStyleCnt="0">
        <dgm:presLayoutVars>
          <dgm:hierBranch val="init"/>
        </dgm:presLayoutVars>
      </dgm:prSet>
      <dgm:spPr/>
    </dgm:pt>
    <dgm:pt modelId="{47CC6DC5-E0E0-4F56-9E5A-F8994AAB089A}" type="pres">
      <dgm:prSet presAssocID="{B97A7A03-9A95-449D-8885-3637302EF21A}" presName="rootComposite" presStyleCnt="0"/>
      <dgm:spPr/>
    </dgm:pt>
    <dgm:pt modelId="{4BBF4537-A68B-49F0-9009-2A48463BFA3E}" type="pres">
      <dgm:prSet presAssocID="{B97A7A03-9A95-449D-8885-3637302EF21A}" presName="rootText" presStyleLbl="node2" presStyleIdx="1" presStyleCnt="4">
        <dgm:presLayoutVars>
          <dgm:chPref val="3"/>
        </dgm:presLayoutVars>
      </dgm:prSet>
      <dgm:spPr/>
    </dgm:pt>
    <dgm:pt modelId="{7038A2E9-3AD2-4BC1-AF60-4BD53F53DC59}" type="pres">
      <dgm:prSet presAssocID="{B97A7A03-9A95-449D-8885-3637302EF21A}" presName="rootConnector" presStyleLbl="node2" presStyleIdx="1" presStyleCnt="4"/>
      <dgm:spPr/>
    </dgm:pt>
    <dgm:pt modelId="{F1E86174-E719-4620-B94B-395CD4D8D35B}" type="pres">
      <dgm:prSet presAssocID="{B97A7A03-9A95-449D-8885-3637302EF21A}" presName="hierChild4" presStyleCnt="0"/>
      <dgm:spPr/>
    </dgm:pt>
    <dgm:pt modelId="{C27B3077-A8A4-46B5-80A9-33AB3CAE4E50}" type="pres">
      <dgm:prSet presAssocID="{90B63CAC-681B-4C99-9FB6-B986514048AD}" presName="Name64" presStyleLbl="parChTrans1D3" presStyleIdx="1" presStyleCnt="4"/>
      <dgm:spPr/>
    </dgm:pt>
    <dgm:pt modelId="{2E688709-0C29-4B0D-A6CF-845AC91F2304}" type="pres">
      <dgm:prSet presAssocID="{3D35294E-7720-4E0A-9F0C-051AB8F3BC3D}" presName="hierRoot2" presStyleCnt="0">
        <dgm:presLayoutVars>
          <dgm:hierBranch val="init"/>
        </dgm:presLayoutVars>
      </dgm:prSet>
      <dgm:spPr/>
    </dgm:pt>
    <dgm:pt modelId="{E94E3E3F-3986-47CB-8345-7ADCB1913B94}" type="pres">
      <dgm:prSet presAssocID="{3D35294E-7720-4E0A-9F0C-051AB8F3BC3D}" presName="rootComposite" presStyleCnt="0"/>
      <dgm:spPr/>
    </dgm:pt>
    <dgm:pt modelId="{151127F3-9562-4610-9410-EB90978F91AD}" type="pres">
      <dgm:prSet presAssocID="{3D35294E-7720-4E0A-9F0C-051AB8F3BC3D}" presName="rootText" presStyleLbl="node3" presStyleIdx="1" presStyleCnt="4">
        <dgm:presLayoutVars>
          <dgm:chPref val="3"/>
        </dgm:presLayoutVars>
      </dgm:prSet>
      <dgm:spPr/>
    </dgm:pt>
    <dgm:pt modelId="{4BD9598A-051E-4005-87C5-7C671BA34732}" type="pres">
      <dgm:prSet presAssocID="{3D35294E-7720-4E0A-9F0C-051AB8F3BC3D}" presName="rootConnector" presStyleLbl="node3" presStyleIdx="1" presStyleCnt="4"/>
      <dgm:spPr/>
    </dgm:pt>
    <dgm:pt modelId="{A03C26A3-1C30-4C89-AFB4-E3D277F87C24}" type="pres">
      <dgm:prSet presAssocID="{3D35294E-7720-4E0A-9F0C-051AB8F3BC3D}" presName="hierChild4" presStyleCnt="0"/>
      <dgm:spPr/>
    </dgm:pt>
    <dgm:pt modelId="{B650BE85-2D5A-49C3-801D-BF4F6C46929D}" type="pres">
      <dgm:prSet presAssocID="{3D35294E-7720-4E0A-9F0C-051AB8F3BC3D}" presName="hierChild5" presStyleCnt="0"/>
      <dgm:spPr/>
    </dgm:pt>
    <dgm:pt modelId="{E99C252E-EDD9-4ECB-B5EC-3C2516C4D1A4}" type="pres">
      <dgm:prSet presAssocID="{B97A7A03-9A95-449D-8885-3637302EF21A}" presName="hierChild5" presStyleCnt="0"/>
      <dgm:spPr/>
    </dgm:pt>
    <dgm:pt modelId="{BA30B95D-A030-406F-AF32-0009152CEF7E}" type="pres">
      <dgm:prSet presAssocID="{D95920D9-9457-4052-B257-C8F5CC54765F}" presName="hierChild3" presStyleCnt="0"/>
      <dgm:spPr/>
    </dgm:pt>
    <dgm:pt modelId="{04DD94C2-5F20-4385-A702-60F39A856AFF}" type="pres">
      <dgm:prSet presAssocID="{9805013C-5DB6-4D70-B860-C2B0B599AA18}" presName="hierRoot1" presStyleCnt="0">
        <dgm:presLayoutVars>
          <dgm:hierBranch val="init"/>
        </dgm:presLayoutVars>
      </dgm:prSet>
      <dgm:spPr/>
    </dgm:pt>
    <dgm:pt modelId="{4D0544E3-903E-4F44-879C-7977FCDFDDEF}" type="pres">
      <dgm:prSet presAssocID="{9805013C-5DB6-4D70-B860-C2B0B599AA18}" presName="rootComposite1" presStyleCnt="0"/>
      <dgm:spPr/>
    </dgm:pt>
    <dgm:pt modelId="{ED41523A-E2F7-47D4-804C-00CE70C2C360}" type="pres">
      <dgm:prSet presAssocID="{9805013C-5DB6-4D70-B860-C2B0B599AA18}" presName="rootText1" presStyleLbl="node0" presStyleIdx="1" presStyleCnt="3">
        <dgm:presLayoutVars>
          <dgm:chPref val="3"/>
        </dgm:presLayoutVars>
      </dgm:prSet>
      <dgm:spPr/>
    </dgm:pt>
    <dgm:pt modelId="{20224D5C-B7DE-4BFC-868F-654986E6804B}" type="pres">
      <dgm:prSet presAssocID="{9805013C-5DB6-4D70-B860-C2B0B599AA18}" presName="rootConnector1" presStyleLbl="node1" presStyleIdx="0" presStyleCnt="0"/>
      <dgm:spPr/>
    </dgm:pt>
    <dgm:pt modelId="{E8A3A194-D062-46FF-AA00-9B81993B0128}" type="pres">
      <dgm:prSet presAssocID="{9805013C-5DB6-4D70-B860-C2B0B599AA18}" presName="hierChild2" presStyleCnt="0"/>
      <dgm:spPr/>
    </dgm:pt>
    <dgm:pt modelId="{EA6C4073-CC2A-4BC3-A7EB-CEBB9FB2ADCE}" type="pres">
      <dgm:prSet presAssocID="{2DCE4095-107D-4AD3-8346-69EBDE8115E3}" presName="Name64" presStyleLbl="parChTrans1D2" presStyleIdx="2" presStyleCnt="4"/>
      <dgm:spPr/>
    </dgm:pt>
    <dgm:pt modelId="{99782455-7E53-451B-B5A8-8992A0E39437}" type="pres">
      <dgm:prSet presAssocID="{138B81EB-466F-430C-A6EA-5F26CB7CD536}" presName="hierRoot2" presStyleCnt="0">
        <dgm:presLayoutVars>
          <dgm:hierBranch val="init"/>
        </dgm:presLayoutVars>
      </dgm:prSet>
      <dgm:spPr/>
    </dgm:pt>
    <dgm:pt modelId="{6AD07831-26A6-4AD8-B14B-EB569B41DED1}" type="pres">
      <dgm:prSet presAssocID="{138B81EB-466F-430C-A6EA-5F26CB7CD536}" presName="rootComposite" presStyleCnt="0"/>
      <dgm:spPr/>
    </dgm:pt>
    <dgm:pt modelId="{5BD0B061-E07B-4862-A3BC-206E82335EE5}" type="pres">
      <dgm:prSet presAssocID="{138B81EB-466F-430C-A6EA-5F26CB7CD536}" presName="rootText" presStyleLbl="node2" presStyleIdx="2" presStyleCnt="4">
        <dgm:presLayoutVars>
          <dgm:chPref val="3"/>
        </dgm:presLayoutVars>
      </dgm:prSet>
      <dgm:spPr/>
    </dgm:pt>
    <dgm:pt modelId="{C561A18E-057C-439F-A5AB-9BE269439C57}" type="pres">
      <dgm:prSet presAssocID="{138B81EB-466F-430C-A6EA-5F26CB7CD536}" presName="rootConnector" presStyleLbl="node2" presStyleIdx="2" presStyleCnt="4"/>
      <dgm:spPr/>
    </dgm:pt>
    <dgm:pt modelId="{25C149D4-955E-4C8C-9E7F-EB21C870DBBB}" type="pres">
      <dgm:prSet presAssocID="{138B81EB-466F-430C-A6EA-5F26CB7CD536}" presName="hierChild4" presStyleCnt="0"/>
      <dgm:spPr/>
    </dgm:pt>
    <dgm:pt modelId="{2E99EDB6-8477-42DD-BB85-A42A9E0A3ECD}" type="pres">
      <dgm:prSet presAssocID="{72E602E4-F857-4F79-B7FA-CDFE41611780}" presName="Name64" presStyleLbl="parChTrans1D3" presStyleIdx="2" presStyleCnt="4"/>
      <dgm:spPr/>
    </dgm:pt>
    <dgm:pt modelId="{5D544C20-DA30-43E8-A662-D6C4600DB656}" type="pres">
      <dgm:prSet presAssocID="{9392C06C-6600-44F1-B507-886DF0FEB187}" presName="hierRoot2" presStyleCnt="0">
        <dgm:presLayoutVars>
          <dgm:hierBranch val="init"/>
        </dgm:presLayoutVars>
      </dgm:prSet>
      <dgm:spPr/>
    </dgm:pt>
    <dgm:pt modelId="{E63D00BC-909F-4439-A69B-AA889660AECB}" type="pres">
      <dgm:prSet presAssocID="{9392C06C-6600-44F1-B507-886DF0FEB187}" presName="rootComposite" presStyleCnt="0"/>
      <dgm:spPr/>
    </dgm:pt>
    <dgm:pt modelId="{87E32849-0E40-4E6A-BA23-758EE02DA487}" type="pres">
      <dgm:prSet presAssocID="{9392C06C-6600-44F1-B507-886DF0FEB187}" presName="rootText" presStyleLbl="node3" presStyleIdx="2" presStyleCnt="4">
        <dgm:presLayoutVars>
          <dgm:chPref val="3"/>
        </dgm:presLayoutVars>
      </dgm:prSet>
      <dgm:spPr/>
    </dgm:pt>
    <dgm:pt modelId="{0002EC25-7965-49AC-8046-769855DF2F58}" type="pres">
      <dgm:prSet presAssocID="{9392C06C-6600-44F1-B507-886DF0FEB187}" presName="rootConnector" presStyleLbl="node3" presStyleIdx="2" presStyleCnt="4"/>
      <dgm:spPr/>
    </dgm:pt>
    <dgm:pt modelId="{1E0718E5-DDA5-497C-B7A0-E94C2776224F}" type="pres">
      <dgm:prSet presAssocID="{9392C06C-6600-44F1-B507-886DF0FEB187}" presName="hierChild4" presStyleCnt="0"/>
      <dgm:spPr/>
    </dgm:pt>
    <dgm:pt modelId="{3E1584ED-1690-4A36-A54C-ECB8AB3F10DD}" type="pres">
      <dgm:prSet presAssocID="{9392C06C-6600-44F1-B507-886DF0FEB187}" presName="hierChild5" presStyleCnt="0"/>
      <dgm:spPr/>
    </dgm:pt>
    <dgm:pt modelId="{638DD0A7-C507-4B9B-9FCE-286465E17842}" type="pres">
      <dgm:prSet presAssocID="{138B81EB-466F-430C-A6EA-5F26CB7CD536}" presName="hierChild5" presStyleCnt="0"/>
      <dgm:spPr/>
    </dgm:pt>
    <dgm:pt modelId="{D40EEDA3-FFCE-47F9-B575-F3D1B14C5D9B}" type="pres">
      <dgm:prSet presAssocID="{9805013C-5DB6-4D70-B860-C2B0B599AA18}" presName="hierChild3" presStyleCnt="0"/>
      <dgm:spPr/>
    </dgm:pt>
    <dgm:pt modelId="{457EFA22-ADF0-44C7-B6E3-D8E9C86CDC8C}" type="pres">
      <dgm:prSet presAssocID="{FB827F65-31FD-490C-9DBD-DCA836CF3265}" presName="hierRoot1" presStyleCnt="0">
        <dgm:presLayoutVars>
          <dgm:hierBranch val="init"/>
        </dgm:presLayoutVars>
      </dgm:prSet>
      <dgm:spPr/>
    </dgm:pt>
    <dgm:pt modelId="{4A238513-4B70-4958-A96E-08A923081964}" type="pres">
      <dgm:prSet presAssocID="{FB827F65-31FD-490C-9DBD-DCA836CF3265}" presName="rootComposite1" presStyleCnt="0"/>
      <dgm:spPr/>
    </dgm:pt>
    <dgm:pt modelId="{660FB8D8-20A6-418F-854D-DDEDDF027D1B}" type="pres">
      <dgm:prSet presAssocID="{FB827F65-31FD-490C-9DBD-DCA836CF3265}" presName="rootText1" presStyleLbl="node0" presStyleIdx="2" presStyleCnt="3">
        <dgm:presLayoutVars>
          <dgm:chPref val="3"/>
        </dgm:presLayoutVars>
      </dgm:prSet>
      <dgm:spPr/>
    </dgm:pt>
    <dgm:pt modelId="{9DC00A39-63EC-43B1-8FB4-A577C2427844}" type="pres">
      <dgm:prSet presAssocID="{FB827F65-31FD-490C-9DBD-DCA836CF3265}" presName="rootConnector1" presStyleLbl="node1" presStyleIdx="0" presStyleCnt="0"/>
      <dgm:spPr/>
    </dgm:pt>
    <dgm:pt modelId="{AF125379-7E97-4E10-BF61-BA593ECE79EE}" type="pres">
      <dgm:prSet presAssocID="{FB827F65-31FD-490C-9DBD-DCA836CF3265}" presName="hierChild2" presStyleCnt="0"/>
      <dgm:spPr/>
    </dgm:pt>
    <dgm:pt modelId="{80828765-D333-464C-98BD-3C688916FEC8}" type="pres">
      <dgm:prSet presAssocID="{04A75B8F-0124-4C1C-8097-98112398C375}" presName="Name64" presStyleLbl="parChTrans1D2" presStyleIdx="3" presStyleCnt="4"/>
      <dgm:spPr/>
    </dgm:pt>
    <dgm:pt modelId="{9081F368-0C1E-49BB-8F04-F3A250DA4872}" type="pres">
      <dgm:prSet presAssocID="{6AB08B54-7F44-47E1-BBF1-88795E71AD68}" presName="hierRoot2" presStyleCnt="0">
        <dgm:presLayoutVars>
          <dgm:hierBranch val="init"/>
        </dgm:presLayoutVars>
      </dgm:prSet>
      <dgm:spPr/>
    </dgm:pt>
    <dgm:pt modelId="{4D81CD14-291C-40D3-BF2B-999F41F89295}" type="pres">
      <dgm:prSet presAssocID="{6AB08B54-7F44-47E1-BBF1-88795E71AD68}" presName="rootComposite" presStyleCnt="0"/>
      <dgm:spPr/>
    </dgm:pt>
    <dgm:pt modelId="{278535E4-0FD1-4879-BCF1-6682C6948FD5}" type="pres">
      <dgm:prSet presAssocID="{6AB08B54-7F44-47E1-BBF1-88795E71AD68}" presName="rootText" presStyleLbl="node2" presStyleIdx="3" presStyleCnt="4">
        <dgm:presLayoutVars>
          <dgm:chPref val="3"/>
        </dgm:presLayoutVars>
      </dgm:prSet>
      <dgm:spPr/>
    </dgm:pt>
    <dgm:pt modelId="{4851F05D-312C-41E4-B1FF-AF797BE0C59B}" type="pres">
      <dgm:prSet presAssocID="{6AB08B54-7F44-47E1-BBF1-88795E71AD68}" presName="rootConnector" presStyleLbl="node2" presStyleIdx="3" presStyleCnt="4"/>
      <dgm:spPr/>
    </dgm:pt>
    <dgm:pt modelId="{488B6D06-F6AE-42A4-A01B-204355B702B8}" type="pres">
      <dgm:prSet presAssocID="{6AB08B54-7F44-47E1-BBF1-88795E71AD68}" presName="hierChild4" presStyleCnt="0"/>
      <dgm:spPr/>
    </dgm:pt>
    <dgm:pt modelId="{7213A73B-15A2-4CFD-BF96-E91FA93B24E2}" type="pres">
      <dgm:prSet presAssocID="{9BD27132-EF67-45D7-B4AA-9CFC492724A5}" presName="Name64" presStyleLbl="parChTrans1D3" presStyleIdx="3" presStyleCnt="4"/>
      <dgm:spPr/>
    </dgm:pt>
    <dgm:pt modelId="{51F3056F-20F5-4C95-9A21-DD38BBD52F7B}" type="pres">
      <dgm:prSet presAssocID="{1C559278-AD7A-4F1E-BA3B-7DF0E53AF981}" presName="hierRoot2" presStyleCnt="0">
        <dgm:presLayoutVars>
          <dgm:hierBranch val="init"/>
        </dgm:presLayoutVars>
      </dgm:prSet>
      <dgm:spPr/>
    </dgm:pt>
    <dgm:pt modelId="{C6688229-1131-4CA0-9C12-8B80F060DCA3}" type="pres">
      <dgm:prSet presAssocID="{1C559278-AD7A-4F1E-BA3B-7DF0E53AF981}" presName="rootComposite" presStyleCnt="0"/>
      <dgm:spPr/>
    </dgm:pt>
    <dgm:pt modelId="{03EE89A2-ADCF-4B94-980B-2849D8F8F406}" type="pres">
      <dgm:prSet presAssocID="{1C559278-AD7A-4F1E-BA3B-7DF0E53AF981}" presName="rootText" presStyleLbl="node3" presStyleIdx="3" presStyleCnt="4">
        <dgm:presLayoutVars>
          <dgm:chPref val="3"/>
        </dgm:presLayoutVars>
      </dgm:prSet>
      <dgm:spPr/>
    </dgm:pt>
    <dgm:pt modelId="{8D6B7C61-56A5-4AAF-AC94-4D4036106432}" type="pres">
      <dgm:prSet presAssocID="{1C559278-AD7A-4F1E-BA3B-7DF0E53AF981}" presName="rootConnector" presStyleLbl="node3" presStyleIdx="3" presStyleCnt="4"/>
      <dgm:spPr/>
    </dgm:pt>
    <dgm:pt modelId="{FB632BE0-90A2-4600-8C88-3DED2A29147A}" type="pres">
      <dgm:prSet presAssocID="{1C559278-AD7A-4F1E-BA3B-7DF0E53AF981}" presName="hierChild4" presStyleCnt="0"/>
      <dgm:spPr/>
    </dgm:pt>
    <dgm:pt modelId="{84E678C4-C4F9-45FA-B9BB-123C503C3AC0}" type="pres">
      <dgm:prSet presAssocID="{1C559278-AD7A-4F1E-BA3B-7DF0E53AF981}" presName="hierChild5" presStyleCnt="0"/>
      <dgm:spPr/>
    </dgm:pt>
    <dgm:pt modelId="{E49BC7D9-8213-4A87-B6AB-761CD5921140}" type="pres">
      <dgm:prSet presAssocID="{6AB08B54-7F44-47E1-BBF1-88795E71AD68}" presName="hierChild5" presStyleCnt="0"/>
      <dgm:spPr/>
    </dgm:pt>
    <dgm:pt modelId="{470C7482-9A8C-4D6A-ACA0-FDD27C9E13DC}" type="pres">
      <dgm:prSet presAssocID="{FB827F65-31FD-490C-9DBD-DCA836CF3265}" presName="hierChild3" presStyleCnt="0"/>
      <dgm:spPr/>
    </dgm:pt>
  </dgm:ptLst>
  <dgm:cxnLst>
    <dgm:cxn modelId="{9C345109-F302-40DB-A5EC-D33E614A2E1C}" type="presOf" srcId="{1C559278-AD7A-4F1E-BA3B-7DF0E53AF981}" destId="{03EE89A2-ADCF-4B94-980B-2849D8F8F406}" srcOrd="0" destOrd="0" presId="urn:microsoft.com/office/officeart/2009/3/layout/HorizontalOrganizationChart"/>
    <dgm:cxn modelId="{B4EEA909-3A99-4A06-8036-A151F1EB46D3}" type="presOf" srcId="{3EB83336-725E-4AB7-9F3A-417C3B433356}" destId="{59DF0EEA-8FE4-4212-B88E-1BA0838CB786}" srcOrd="0" destOrd="0" presId="urn:microsoft.com/office/officeart/2009/3/layout/HorizontalOrganizationChart"/>
    <dgm:cxn modelId="{E1656818-977C-4B3D-9707-D036C9809ADE}" srcId="{B97A7A03-9A95-449D-8885-3637302EF21A}" destId="{3D35294E-7720-4E0A-9F0C-051AB8F3BC3D}" srcOrd="0" destOrd="0" parTransId="{90B63CAC-681B-4C99-9FB6-B986514048AD}" sibTransId="{73B780F6-2987-4EA6-BB9B-0B642EAD6E0A}"/>
    <dgm:cxn modelId="{74B6C522-F340-484F-9DB6-21957D9B20EE}" srcId="{138B81EB-466F-430C-A6EA-5F26CB7CD536}" destId="{9392C06C-6600-44F1-B507-886DF0FEB187}" srcOrd="0" destOrd="0" parTransId="{72E602E4-F857-4F79-B7FA-CDFE41611780}" sibTransId="{8E95E5D1-98D6-4066-9435-B3EDF17343E2}"/>
    <dgm:cxn modelId="{22702D33-B258-4174-BE4A-F8A92130AB73}" type="presOf" srcId="{FB827F65-31FD-490C-9DBD-DCA836CF3265}" destId="{660FB8D8-20A6-418F-854D-DDEDDF027D1B}" srcOrd="0" destOrd="0" presId="urn:microsoft.com/office/officeart/2009/3/layout/HorizontalOrganizationChart"/>
    <dgm:cxn modelId="{608B1E36-6E87-4F41-AC02-D4A17AA25FBF}" type="presOf" srcId="{138B81EB-466F-430C-A6EA-5F26CB7CD536}" destId="{C561A18E-057C-439F-A5AB-9BE269439C57}" srcOrd="1" destOrd="0" presId="urn:microsoft.com/office/officeart/2009/3/layout/HorizontalOrganizationChart"/>
    <dgm:cxn modelId="{39924536-B364-4D42-8836-32ED464B0FED}" type="presOf" srcId="{9A04A44C-287C-41D3-B3D8-A9D523D1ED76}" destId="{30CF75BA-9680-4B51-8EA4-82CB53870A29}" srcOrd="0" destOrd="0" presId="urn:microsoft.com/office/officeart/2009/3/layout/HorizontalOrganizationChart"/>
    <dgm:cxn modelId="{4FBCE237-414C-412B-A561-3EFC5EDB2B88}" type="presOf" srcId="{72E602E4-F857-4F79-B7FA-CDFE41611780}" destId="{2E99EDB6-8477-42DD-BB85-A42A9E0A3ECD}" srcOrd="0" destOrd="0" presId="urn:microsoft.com/office/officeart/2009/3/layout/HorizontalOrganizationChart"/>
    <dgm:cxn modelId="{0366CD3F-805B-475E-8420-473A84D110B2}" type="presOf" srcId="{6AB08B54-7F44-47E1-BBF1-88795E71AD68}" destId="{278535E4-0FD1-4879-BCF1-6682C6948FD5}" srcOrd="0" destOrd="0" presId="urn:microsoft.com/office/officeart/2009/3/layout/HorizontalOrganizationChart"/>
    <dgm:cxn modelId="{2CA3C441-C29A-4FF9-8F01-D253762834D2}" type="presOf" srcId="{FB827F65-31FD-490C-9DBD-DCA836CF3265}" destId="{9DC00A39-63EC-43B1-8FB4-A577C2427844}" srcOrd="1" destOrd="0" presId="urn:microsoft.com/office/officeart/2009/3/layout/HorizontalOrganizationChart"/>
    <dgm:cxn modelId="{34B9BC45-B104-483E-B789-0AC5314C85ED}" type="presOf" srcId="{9805013C-5DB6-4D70-B860-C2B0B599AA18}" destId="{ED41523A-E2F7-47D4-804C-00CE70C2C360}" srcOrd="0" destOrd="0" presId="urn:microsoft.com/office/officeart/2009/3/layout/HorizontalOrganizationChart"/>
    <dgm:cxn modelId="{8E510647-A901-47B4-B07C-FFFB982FCE6F}" type="presOf" srcId="{9805013C-5DB6-4D70-B860-C2B0B599AA18}" destId="{20224D5C-B7DE-4BFC-868F-654986E6804B}" srcOrd="1" destOrd="0" presId="urn:microsoft.com/office/officeart/2009/3/layout/HorizontalOrganizationChart"/>
    <dgm:cxn modelId="{95A11A4A-B83A-43F8-8AA9-7A70E73EF5D7}" type="presOf" srcId="{04A75B8F-0124-4C1C-8097-98112398C375}" destId="{80828765-D333-464C-98BD-3C688916FEC8}" srcOrd="0" destOrd="0" presId="urn:microsoft.com/office/officeart/2009/3/layout/HorizontalOrganizationChart"/>
    <dgm:cxn modelId="{89BCD74B-99B5-4132-8DC2-E0A06CF4976A}" type="presOf" srcId="{2DCE4095-107D-4AD3-8346-69EBDE8115E3}" destId="{EA6C4073-CC2A-4BC3-A7EB-CEBB9FB2ADCE}" srcOrd="0" destOrd="0" presId="urn:microsoft.com/office/officeart/2009/3/layout/HorizontalOrganizationChart"/>
    <dgm:cxn modelId="{5643666E-705D-4232-8A46-2EC388CE348F}" type="presOf" srcId="{9BD27132-EF67-45D7-B4AA-9CFC492724A5}" destId="{7213A73B-15A2-4CFD-BF96-E91FA93B24E2}" srcOrd="0" destOrd="0" presId="urn:microsoft.com/office/officeart/2009/3/layout/HorizontalOrganizationChart"/>
    <dgm:cxn modelId="{09DDF86F-F606-4AE4-B09C-8A116904A5D7}" srcId="{FB827F65-31FD-490C-9DBD-DCA836CF3265}" destId="{6AB08B54-7F44-47E1-BBF1-88795E71AD68}" srcOrd="0" destOrd="0" parTransId="{04A75B8F-0124-4C1C-8097-98112398C375}" sibTransId="{DFC69050-84A8-434C-8F3F-8657F7AE7A04}"/>
    <dgm:cxn modelId="{9301FC81-165A-4CFE-8044-07D2E25CB8E2}" srcId="{9805013C-5DB6-4D70-B860-C2B0B599AA18}" destId="{138B81EB-466F-430C-A6EA-5F26CB7CD536}" srcOrd="0" destOrd="0" parTransId="{2DCE4095-107D-4AD3-8346-69EBDE8115E3}" sibTransId="{1A60F786-885A-4B0E-941B-031E5561D2AB}"/>
    <dgm:cxn modelId="{4861DD82-81A2-480F-B654-6FBEC4B25B22}" type="presOf" srcId="{6AB08B54-7F44-47E1-BBF1-88795E71AD68}" destId="{4851F05D-312C-41E4-B1FF-AF797BE0C59B}" srcOrd="1" destOrd="0" presId="urn:microsoft.com/office/officeart/2009/3/layout/HorizontalOrganizationChart"/>
    <dgm:cxn modelId="{C8FBC590-9165-4844-B0F0-5271FEE936F3}" srcId="{6AB08B54-7F44-47E1-BBF1-88795E71AD68}" destId="{1C559278-AD7A-4F1E-BA3B-7DF0E53AF981}" srcOrd="0" destOrd="0" parTransId="{9BD27132-EF67-45D7-B4AA-9CFC492724A5}" sibTransId="{E4DAA1F2-082E-4257-B7FE-63A07BA3B4E3}"/>
    <dgm:cxn modelId="{BD0E5991-4F2C-46BA-9FED-2DE8E3CDD6DA}" srcId="{2683379D-81CA-4FE9-931F-7FE7BD8836CA}" destId="{FB827F65-31FD-490C-9DBD-DCA836CF3265}" srcOrd="2" destOrd="0" parTransId="{AFD94146-02F4-4034-9D69-BEE704B12ADE}" sibTransId="{FECA111E-2127-4B10-A3D1-BAD4D136BA48}"/>
    <dgm:cxn modelId="{30F6419E-95C4-4715-BFF8-23B9B4E6ECE7}" srcId="{2683379D-81CA-4FE9-931F-7FE7BD8836CA}" destId="{9805013C-5DB6-4D70-B860-C2B0B599AA18}" srcOrd="1" destOrd="0" parTransId="{AC070A14-3233-4C68-BB1B-279DE563E179}" sibTransId="{6C461E7A-514E-4043-A5DB-D437C64103EF}"/>
    <dgm:cxn modelId="{2985F8A1-57E2-44EE-B89A-DD429B626F2D}" srcId="{D95920D9-9457-4052-B257-C8F5CC54765F}" destId="{7ED98E1D-0CD6-4D24-8023-D57FB4EE3143}" srcOrd="0" destOrd="0" parTransId="{3EB83336-725E-4AB7-9F3A-417C3B433356}" sibTransId="{604E171E-45A9-4573-B4D4-4BD1212908DE}"/>
    <dgm:cxn modelId="{E1008BA4-DA57-49A9-A445-F4DAC67A966F}" type="presOf" srcId="{90B63CAC-681B-4C99-9FB6-B986514048AD}" destId="{C27B3077-A8A4-46B5-80A9-33AB3CAE4E50}" srcOrd="0" destOrd="0" presId="urn:microsoft.com/office/officeart/2009/3/layout/HorizontalOrganizationChart"/>
    <dgm:cxn modelId="{06F5D9A4-B974-4F0A-A9FA-F34D3168047F}" type="presOf" srcId="{616A292F-C030-4BA4-B71A-66FC81AB72EF}" destId="{349E0ADE-4276-4EE6-9ADA-D483EE716220}" srcOrd="1" destOrd="0" presId="urn:microsoft.com/office/officeart/2009/3/layout/HorizontalOrganizationChart"/>
    <dgm:cxn modelId="{961A4DA7-C547-462A-81E7-5E4324830CF2}" type="presOf" srcId="{3D35294E-7720-4E0A-9F0C-051AB8F3BC3D}" destId="{4BD9598A-051E-4005-87C5-7C671BA34732}" srcOrd="1" destOrd="0" presId="urn:microsoft.com/office/officeart/2009/3/layout/HorizontalOrganizationChart"/>
    <dgm:cxn modelId="{9BE78CA8-1792-4537-825A-7B1015F0FF1E}" type="presOf" srcId="{1C559278-AD7A-4F1E-BA3B-7DF0E53AF981}" destId="{8D6B7C61-56A5-4AAF-AC94-4D4036106432}" srcOrd="1" destOrd="0" presId="urn:microsoft.com/office/officeart/2009/3/layout/HorizontalOrganizationChart"/>
    <dgm:cxn modelId="{F8260DAA-8ADD-4706-94A7-1EE20DD16DA7}" srcId="{D95920D9-9457-4052-B257-C8F5CC54765F}" destId="{B97A7A03-9A95-449D-8885-3637302EF21A}" srcOrd="1" destOrd="0" parTransId="{9A04A44C-287C-41D3-B3D8-A9D523D1ED76}" sibTransId="{AF0F5E6E-22C9-48A9-B00F-1375F8182008}"/>
    <dgm:cxn modelId="{BDAE46AD-D4BC-43D6-A73F-EC4C60C99C9F}" type="presOf" srcId="{D95920D9-9457-4052-B257-C8F5CC54765F}" destId="{1B54454E-A1A9-4F51-BD75-C897FF0139DB}" srcOrd="1" destOrd="0" presId="urn:microsoft.com/office/officeart/2009/3/layout/HorizontalOrganizationChart"/>
    <dgm:cxn modelId="{378C1AB0-4369-4651-99AB-5F2478D770D8}" type="presOf" srcId="{9392C06C-6600-44F1-B507-886DF0FEB187}" destId="{0002EC25-7965-49AC-8046-769855DF2F58}" srcOrd="1" destOrd="0" presId="urn:microsoft.com/office/officeart/2009/3/layout/HorizontalOrganizationChart"/>
    <dgm:cxn modelId="{C99562C2-2A00-41DA-BD6B-B7F9CC0F5AEB}" srcId="{2683379D-81CA-4FE9-931F-7FE7BD8836CA}" destId="{D95920D9-9457-4052-B257-C8F5CC54765F}" srcOrd="0" destOrd="0" parTransId="{423988EB-F5C9-4F19-876C-4EEA48B8E1B6}" sibTransId="{EDEA23B1-9964-4867-BD6C-E6FF16868310}"/>
    <dgm:cxn modelId="{3E20FAC2-63A0-4614-97E9-4537EDCB56F5}" type="presOf" srcId="{4E045B60-9714-4E39-9A53-ACB41924AC4C}" destId="{233EAB31-1F01-4D55-BF31-F4A2D988EA80}" srcOrd="0" destOrd="0" presId="urn:microsoft.com/office/officeart/2009/3/layout/HorizontalOrganizationChart"/>
    <dgm:cxn modelId="{910D15CC-FE8E-4487-9668-8A68F5B88D43}" type="presOf" srcId="{138B81EB-466F-430C-A6EA-5F26CB7CD536}" destId="{5BD0B061-E07B-4862-A3BC-206E82335EE5}" srcOrd="0" destOrd="0" presId="urn:microsoft.com/office/officeart/2009/3/layout/HorizontalOrganizationChart"/>
    <dgm:cxn modelId="{A65762CF-7DFC-4953-9CF1-07CA0AF22AC3}" type="presOf" srcId="{B97A7A03-9A95-449D-8885-3637302EF21A}" destId="{7038A2E9-3AD2-4BC1-AF60-4BD53F53DC59}" srcOrd="1" destOrd="0" presId="urn:microsoft.com/office/officeart/2009/3/layout/HorizontalOrganizationChart"/>
    <dgm:cxn modelId="{0163F5CF-250B-4B14-993C-A4E1CD748B92}" type="presOf" srcId="{7ED98E1D-0CD6-4D24-8023-D57FB4EE3143}" destId="{8CA51546-0365-4EBE-B1FF-E610A824B273}" srcOrd="0" destOrd="0" presId="urn:microsoft.com/office/officeart/2009/3/layout/HorizontalOrganizationChart"/>
    <dgm:cxn modelId="{3BE01AD2-7CB6-485A-88DD-2B3D028256CC}" type="presOf" srcId="{616A292F-C030-4BA4-B71A-66FC81AB72EF}" destId="{C4AD31F2-5B07-4FA0-9755-4A63095A505D}" srcOrd="0" destOrd="0" presId="urn:microsoft.com/office/officeart/2009/3/layout/HorizontalOrganizationChart"/>
    <dgm:cxn modelId="{79ABD3D3-CAEB-42F0-80D5-794923AD7375}" type="presOf" srcId="{9392C06C-6600-44F1-B507-886DF0FEB187}" destId="{87E32849-0E40-4E6A-BA23-758EE02DA487}" srcOrd="0" destOrd="0" presId="urn:microsoft.com/office/officeart/2009/3/layout/HorizontalOrganizationChart"/>
    <dgm:cxn modelId="{4F9A6BD5-1B94-4846-92C7-79B136A18509}" type="presOf" srcId="{2683379D-81CA-4FE9-931F-7FE7BD8836CA}" destId="{4AB30607-76CF-4487-BAF5-27C1F4A70291}" srcOrd="0" destOrd="0" presId="urn:microsoft.com/office/officeart/2009/3/layout/HorizontalOrganizationChart"/>
    <dgm:cxn modelId="{D6B8F7DD-979A-40E3-9B82-D3FC23147553}" type="presOf" srcId="{B97A7A03-9A95-449D-8885-3637302EF21A}" destId="{4BBF4537-A68B-49F0-9009-2A48463BFA3E}" srcOrd="0" destOrd="0" presId="urn:microsoft.com/office/officeart/2009/3/layout/HorizontalOrganizationChart"/>
    <dgm:cxn modelId="{44B4DFE3-51A2-4B76-BA7C-7521F900685C}" type="presOf" srcId="{3D35294E-7720-4E0A-9F0C-051AB8F3BC3D}" destId="{151127F3-9562-4610-9410-EB90978F91AD}" srcOrd="0" destOrd="0" presId="urn:microsoft.com/office/officeart/2009/3/layout/HorizontalOrganizationChart"/>
    <dgm:cxn modelId="{0BAFE4E3-EB06-441B-BBAA-B6568605FDCE}" type="presOf" srcId="{D95920D9-9457-4052-B257-C8F5CC54765F}" destId="{C07A93D4-1412-4347-9F2E-9193EE17AE29}" srcOrd="0" destOrd="0" presId="urn:microsoft.com/office/officeart/2009/3/layout/HorizontalOrganizationChart"/>
    <dgm:cxn modelId="{D88C6BE5-9279-4456-A774-51313B3A9BA6}" srcId="{7ED98E1D-0CD6-4D24-8023-D57FB4EE3143}" destId="{616A292F-C030-4BA4-B71A-66FC81AB72EF}" srcOrd="0" destOrd="0" parTransId="{4E045B60-9714-4E39-9A53-ACB41924AC4C}" sibTransId="{1C1A8D3D-7A7E-407A-9CE0-B23BC4241DA5}"/>
    <dgm:cxn modelId="{378A2BF3-E6B4-4B07-9FC6-8EE2FA8522FF}" type="presOf" srcId="{7ED98E1D-0CD6-4D24-8023-D57FB4EE3143}" destId="{3C620C84-5181-473E-9035-47F8D509F9F6}" srcOrd="1" destOrd="0" presId="urn:microsoft.com/office/officeart/2009/3/layout/HorizontalOrganizationChart"/>
    <dgm:cxn modelId="{385B49F6-440E-47C2-A368-82C8CAE89FCC}" type="presParOf" srcId="{4AB30607-76CF-4487-BAF5-27C1F4A70291}" destId="{C9DC54F3-C432-4434-8EB9-CE5341225754}" srcOrd="0" destOrd="0" presId="urn:microsoft.com/office/officeart/2009/3/layout/HorizontalOrganizationChart"/>
    <dgm:cxn modelId="{BC4E03BD-1F0B-488B-ABD5-45171A8766B4}" type="presParOf" srcId="{C9DC54F3-C432-4434-8EB9-CE5341225754}" destId="{3209A92B-718E-4CF7-8205-DBF1A888249C}" srcOrd="0" destOrd="0" presId="urn:microsoft.com/office/officeart/2009/3/layout/HorizontalOrganizationChart"/>
    <dgm:cxn modelId="{9C476D4D-0619-40FD-AF43-63C543958352}" type="presParOf" srcId="{3209A92B-718E-4CF7-8205-DBF1A888249C}" destId="{C07A93D4-1412-4347-9F2E-9193EE17AE29}" srcOrd="0" destOrd="0" presId="urn:microsoft.com/office/officeart/2009/3/layout/HorizontalOrganizationChart"/>
    <dgm:cxn modelId="{17129CE0-A5F0-455E-A388-A31A6CD30227}" type="presParOf" srcId="{3209A92B-718E-4CF7-8205-DBF1A888249C}" destId="{1B54454E-A1A9-4F51-BD75-C897FF0139DB}" srcOrd="1" destOrd="0" presId="urn:microsoft.com/office/officeart/2009/3/layout/HorizontalOrganizationChart"/>
    <dgm:cxn modelId="{7DCE3B78-434A-4433-AF33-3DEAF9CDA354}" type="presParOf" srcId="{C9DC54F3-C432-4434-8EB9-CE5341225754}" destId="{52C3967C-5615-4684-968E-4EDA1ADB4B59}" srcOrd="1" destOrd="0" presId="urn:microsoft.com/office/officeart/2009/3/layout/HorizontalOrganizationChart"/>
    <dgm:cxn modelId="{C88B287D-6A02-438D-A264-FAF612ECE577}" type="presParOf" srcId="{52C3967C-5615-4684-968E-4EDA1ADB4B59}" destId="{59DF0EEA-8FE4-4212-B88E-1BA0838CB786}" srcOrd="0" destOrd="0" presId="urn:microsoft.com/office/officeart/2009/3/layout/HorizontalOrganizationChart"/>
    <dgm:cxn modelId="{D4BFB272-A92A-4508-9B3F-0545D7F30B88}" type="presParOf" srcId="{52C3967C-5615-4684-968E-4EDA1ADB4B59}" destId="{0A27BC64-9702-4E16-8070-554210795047}" srcOrd="1" destOrd="0" presId="urn:microsoft.com/office/officeart/2009/3/layout/HorizontalOrganizationChart"/>
    <dgm:cxn modelId="{3495C75B-8F15-4A23-9E56-6B4F360A5D2E}" type="presParOf" srcId="{0A27BC64-9702-4E16-8070-554210795047}" destId="{8A8AB560-ADCE-401E-9BDA-459C5588BCE0}" srcOrd="0" destOrd="0" presId="urn:microsoft.com/office/officeart/2009/3/layout/HorizontalOrganizationChart"/>
    <dgm:cxn modelId="{7C581DF0-6907-4E1B-A202-036C67C0D7E0}" type="presParOf" srcId="{8A8AB560-ADCE-401E-9BDA-459C5588BCE0}" destId="{8CA51546-0365-4EBE-B1FF-E610A824B273}" srcOrd="0" destOrd="0" presId="urn:microsoft.com/office/officeart/2009/3/layout/HorizontalOrganizationChart"/>
    <dgm:cxn modelId="{9FB99A22-DEAA-4080-9CED-F84627EA85D2}" type="presParOf" srcId="{8A8AB560-ADCE-401E-9BDA-459C5588BCE0}" destId="{3C620C84-5181-473E-9035-47F8D509F9F6}" srcOrd="1" destOrd="0" presId="urn:microsoft.com/office/officeart/2009/3/layout/HorizontalOrganizationChart"/>
    <dgm:cxn modelId="{C6295F85-710B-41F8-A1CD-8A3DCC4F51FA}" type="presParOf" srcId="{0A27BC64-9702-4E16-8070-554210795047}" destId="{720668B2-4C6E-4B9D-8527-A0D31B7CC395}" srcOrd="1" destOrd="0" presId="urn:microsoft.com/office/officeart/2009/3/layout/HorizontalOrganizationChart"/>
    <dgm:cxn modelId="{EE3576B4-D3ED-4222-A6BD-9307B818CA61}" type="presParOf" srcId="{720668B2-4C6E-4B9D-8527-A0D31B7CC395}" destId="{233EAB31-1F01-4D55-BF31-F4A2D988EA80}" srcOrd="0" destOrd="0" presId="urn:microsoft.com/office/officeart/2009/3/layout/HorizontalOrganizationChart"/>
    <dgm:cxn modelId="{2374BE54-E486-48ED-9699-F89ED518BC17}" type="presParOf" srcId="{720668B2-4C6E-4B9D-8527-A0D31B7CC395}" destId="{17078D73-FADF-40BA-8D93-EA5500B52194}" srcOrd="1" destOrd="0" presId="urn:microsoft.com/office/officeart/2009/3/layout/HorizontalOrganizationChart"/>
    <dgm:cxn modelId="{1FA11374-E9DF-4C18-AB17-98BCE3FB23E7}" type="presParOf" srcId="{17078D73-FADF-40BA-8D93-EA5500B52194}" destId="{FEF4944A-8EB0-4177-AFEE-2D8BB85F0CEA}" srcOrd="0" destOrd="0" presId="urn:microsoft.com/office/officeart/2009/3/layout/HorizontalOrganizationChart"/>
    <dgm:cxn modelId="{B8CF6E01-1595-473B-AEC4-2A9A5417B602}" type="presParOf" srcId="{FEF4944A-8EB0-4177-AFEE-2D8BB85F0CEA}" destId="{C4AD31F2-5B07-4FA0-9755-4A63095A505D}" srcOrd="0" destOrd="0" presId="urn:microsoft.com/office/officeart/2009/3/layout/HorizontalOrganizationChart"/>
    <dgm:cxn modelId="{4115D0B5-09AA-40C2-82A9-FD31B66841BF}" type="presParOf" srcId="{FEF4944A-8EB0-4177-AFEE-2D8BB85F0CEA}" destId="{349E0ADE-4276-4EE6-9ADA-D483EE716220}" srcOrd="1" destOrd="0" presId="urn:microsoft.com/office/officeart/2009/3/layout/HorizontalOrganizationChart"/>
    <dgm:cxn modelId="{848C3D48-02D7-4BAE-8886-67916C068D1F}" type="presParOf" srcId="{17078D73-FADF-40BA-8D93-EA5500B52194}" destId="{436FF942-C494-4774-A8CC-4830A550C1F9}" srcOrd="1" destOrd="0" presId="urn:microsoft.com/office/officeart/2009/3/layout/HorizontalOrganizationChart"/>
    <dgm:cxn modelId="{BCCFD818-B92C-48B4-A642-B6681EBDAE4B}" type="presParOf" srcId="{17078D73-FADF-40BA-8D93-EA5500B52194}" destId="{7834928D-92FB-42C2-B864-29275C780477}" srcOrd="2" destOrd="0" presId="urn:microsoft.com/office/officeart/2009/3/layout/HorizontalOrganizationChart"/>
    <dgm:cxn modelId="{A39B912A-0292-4299-A372-C4FA547A0BB2}" type="presParOf" srcId="{0A27BC64-9702-4E16-8070-554210795047}" destId="{BBFFE03B-6BC6-4090-84ED-8084C853A87E}" srcOrd="2" destOrd="0" presId="urn:microsoft.com/office/officeart/2009/3/layout/HorizontalOrganizationChart"/>
    <dgm:cxn modelId="{1982A959-AB08-4213-BEEA-A7228432516B}" type="presParOf" srcId="{52C3967C-5615-4684-968E-4EDA1ADB4B59}" destId="{30CF75BA-9680-4B51-8EA4-82CB53870A29}" srcOrd="2" destOrd="0" presId="urn:microsoft.com/office/officeart/2009/3/layout/HorizontalOrganizationChart"/>
    <dgm:cxn modelId="{65059BDA-DCE7-43E9-86EF-C1105EBEE0F1}" type="presParOf" srcId="{52C3967C-5615-4684-968E-4EDA1ADB4B59}" destId="{BF00027D-BAA7-463B-A97F-2CAF015497F3}" srcOrd="3" destOrd="0" presId="urn:microsoft.com/office/officeart/2009/3/layout/HorizontalOrganizationChart"/>
    <dgm:cxn modelId="{E89FDE8D-18DE-4923-97C8-F32BF0704E4B}" type="presParOf" srcId="{BF00027D-BAA7-463B-A97F-2CAF015497F3}" destId="{47CC6DC5-E0E0-4F56-9E5A-F8994AAB089A}" srcOrd="0" destOrd="0" presId="urn:microsoft.com/office/officeart/2009/3/layout/HorizontalOrganizationChart"/>
    <dgm:cxn modelId="{A2E8D344-1302-4B30-B3EB-ADEE02252988}" type="presParOf" srcId="{47CC6DC5-E0E0-4F56-9E5A-F8994AAB089A}" destId="{4BBF4537-A68B-49F0-9009-2A48463BFA3E}" srcOrd="0" destOrd="0" presId="urn:microsoft.com/office/officeart/2009/3/layout/HorizontalOrganizationChart"/>
    <dgm:cxn modelId="{9C84400C-0AB6-4BED-9439-91681CE63F35}" type="presParOf" srcId="{47CC6DC5-E0E0-4F56-9E5A-F8994AAB089A}" destId="{7038A2E9-3AD2-4BC1-AF60-4BD53F53DC59}" srcOrd="1" destOrd="0" presId="urn:microsoft.com/office/officeart/2009/3/layout/HorizontalOrganizationChart"/>
    <dgm:cxn modelId="{785435F8-256E-43E7-8272-58B6632A30F2}" type="presParOf" srcId="{BF00027D-BAA7-463B-A97F-2CAF015497F3}" destId="{F1E86174-E719-4620-B94B-395CD4D8D35B}" srcOrd="1" destOrd="0" presId="urn:microsoft.com/office/officeart/2009/3/layout/HorizontalOrganizationChart"/>
    <dgm:cxn modelId="{4B1F706E-A589-42A6-8FC5-496E5F23BF2C}" type="presParOf" srcId="{F1E86174-E719-4620-B94B-395CD4D8D35B}" destId="{C27B3077-A8A4-46B5-80A9-33AB3CAE4E50}" srcOrd="0" destOrd="0" presId="urn:microsoft.com/office/officeart/2009/3/layout/HorizontalOrganizationChart"/>
    <dgm:cxn modelId="{9B0FD264-11E0-44C3-8266-4A34632F505A}" type="presParOf" srcId="{F1E86174-E719-4620-B94B-395CD4D8D35B}" destId="{2E688709-0C29-4B0D-A6CF-845AC91F2304}" srcOrd="1" destOrd="0" presId="urn:microsoft.com/office/officeart/2009/3/layout/HorizontalOrganizationChart"/>
    <dgm:cxn modelId="{357418BE-695E-44D1-BA59-801BAA2AA7CF}" type="presParOf" srcId="{2E688709-0C29-4B0D-A6CF-845AC91F2304}" destId="{E94E3E3F-3986-47CB-8345-7ADCB1913B94}" srcOrd="0" destOrd="0" presId="urn:microsoft.com/office/officeart/2009/3/layout/HorizontalOrganizationChart"/>
    <dgm:cxn modelId="{2E7ACFE3-697A-4773-B36A-BB713C5D56E5}" type="presParOf" srcId="{E94E3E3F-3986-47CB-8345-7ADCB1913B94}" destId="{151127F3-9562-4610-9410-EB90978F91AD}" srcOrd="0" destOrd="0" presId="urn:microsoft.com/office/officeart/2009/3/layout/HorizontalOrganizationChart"/>
    <dgm:cxn modelId="{45613DD7-330C-4CD2-B44A-4282DCE7C469}" type="presParOf" srcId="{E94E3E3F-3986-47CB-8345-7ADCB1913B94}" destId="{4BD9598A-051E-4005-87C5-7C671BA34732}" srcOrd="1" destOrd="0" presId="urn:microsoft.com/office/officeart/2009/3/layout/HorizontalOrganizationChart"/>
    <dgm:cxn modelId="{FE9F70A1-E1E8-4959-A694-B01EC60043C2}" type="presParOf" srcId="{2E688709-0C29-4B0D-A6CF-845AC91F2304}" destId="{A03C26A3-1C30-4C89-AFB4-E3D277F87C24}" srcOrd="1" destOrd="0" presId="urn:microsoft.com/office/officeart/2009/3/layout/HorizontalOrganizationChart"/>
    <dgm:cxn modelId="{A9031E90-8CC5-4405-910D-752C5595F195}" type="presParOf" srcId="{2E688709-0C29-4B0D-A6CF-845AC91F2304}" destId="{B650BE85-2D5A-49C3-801D-BF4F6C46929D}" srcOrd="2" destOrd="0" presId="urn:microsoft.com/office/officeart/2009/3/layout/HorizontalOrganizationChart"/>
    <dgm:cxn modelId="{1557B382-8956-444E-B310-390986B87387}" type="presParOf" srcId="{BF00027D-BAA7-463B-A97F-2CAF015497F3}" destId="{E99C252E-EDD9-4ECB-B5EC-3C2516C4D1A4}" srcOrd="2" destOrd="0" presId="urn:microsoft.com/office/officeart/2009/3/layout/HorizontalOrganizationChart"/>
    <dgm:cxn modelId="{EA131842-407A-4187-9525-FDD22E2AFFB7}" type="presParOf" srcId="{C9DC54F3-C432-4434-8EB9-CE5341225754}" destId="{BA30B95D-A030-406F-AF32-0009152CEF7E}" srcOrd="2" destOrd="0" presId="urn:microsoft.com/office/officeart/2009/3/layout/HorizontalOrganizationChart"/>
    <dgm:cxn modelId="{7548AF1F-A230-4986-8956-34D3685F7452}" type="presParOf" srcId="{4AB30607-76CF-4487-BAF5-27C1F4A70291}" destId="{04DD94C2-5F20-4385-A702-60F39A856AFF}" srcOrd="1" destOrd="0" presId="urn:microsoft.com/office/officeart/2009/3/layout/HorizontalOrganizationChart"/>
    <dgm:cxn modelId="{558F71E2-438B-4E48-AAB1-7C5881831AF6}" type="presParOf" srcId="{04DD94C2-5F20-4385-A702-60F39A856AFF}" destId="{4D0544E3-903E-4F44-879C-7977FCDFDDEF}" srcOrd="0" destOrd="0" presId="urn:microsoft.com/office/officeart/2009/3/layout/HorizontalOrganizationChart"/>
    <dgm:cxn modelId="{ADADB448-3AE2-4AEE-9773-EBA77D25176E}" type="presParOf" srcId="{4D0544E3-903E-4F44-879C-7977FCDFDDEF}" destId="{ED41523A-E2F7-47D4-804C-00CE70C2C360}" srcOrd="0" destOrd="0" presId="urn:microsoft.com/office/officeart/2009/3/layout/HorizontalOrganizationChart"/>
    <dgm:cxn modelId="{8CD755CB-B2C3-4BCA-9D40-866D9C7D8AC6}" type="presParOf" srcId="{4D0544E3-903E-4F44-879C-7977FCDFDDEF}" destId="{20224D5C-B7DE-4BFC-868F-654986E6804B}" srcOrd="1" destOrd="0" presId="urn:microsoft.com/office/officeart/2009/3/layout/HorizontalOrganizationChart"/>
    <dgm:cxn modelId="{A2D35037-0A53-4EDB-9596-BAC18F0676D0}" type="presParOf" srcId="{04DD94C2-5F20-4385-A702-60F39A856AFF}" destId="{E8A3A194-D062-46FF-AA00-9B81993B0128}" srcOrd="1" destOrd="0" presId="urn:microsoft.com/office/officeart/2009/3/layout/HorizontalOrganizationChart"/>
    <dgm:cxn modelId="{B328C72E-7293-42E2-BE3C-0D32C14912F1}" type="presParOf" srcId="{E8A3A194-D062-46FF-AA00-9B81993B0128}" destId="{EA6C4073-CC2A-4BC3-A7EB-CEBB9FB2ADCE}" srcOrd="0" destOrd="0" presId="urn:microsoft.com/office/officeart/2009/3/layout/HorizontalOrganizationChart"/>
    <dgm:cxn modelId="{89916B44-4455-4460-A1E6-97AB556016BD}" type="presParOf" srcId="{E8A3A194-D062-46FF-AA00-9B81993B0128}" destId="{99782455-7E53-451B-B5A8-8992A0E39437}" srcOrd="1" destOrd="0" presId="urn:microsoft.com/office/officeart/2009/3/layout/HorizontalOrganizationChart"/>
    <dgm:cxn modelId="{05BE8303-B01D-488F-AF74-3B77E95FE43B}" type="presParOf" srcId="{99782455-7E53-451B-B5A8-8992A0E39437}" destId="{6AD07831-26A6-4AD8-B14B-EB569B41DED1}" srcOrd="0" destOrd="0" presId="urn:microsoft.com/office/officeart/2009/3/layout/HorizontalOrganizationChart"/>
    <dgm:cxn modelId="{6A6B5061-8C4D-4C99-8321-82506334E1B2}" type="presParOf" srcId="{6AD07831-26A6-4AD8-B14B-EB569B41DED1}" destId="{5BD0B061-E07B-4862-A3BC-206E82335EE5}" srcOrd="0" destOrd="0" presId="urn:microsoft.com/office/officeart/2009/3/layout/HorizontalOrganizationChart"/>
    <dgm:cxn modelId="{AB5D1813-0B9A-484A-A6B4-F69478A71302}" type="presParOf" srcId="{6AD07831-26A6-4AD8-B14B-EB569B41DED1}" destId="{C561A18E-057C-439F-A5AB-9BE269439C57}" srcOrd="1" destOrd="0" presId="urn:microsoft.com/office/officeart/2009/3/layout/HorizontalOrganizationChart"/>
    <dgm:cxn modelId="{8C4FBB0D-4413-4CAE-AF9E-974362E7E96A}" type="presParOf" srcId="{99782455-7E53-451B-B5A8-8992A0E39437}" destId="{25C149D4-955E-4C8C-9E7F-EB21C870DBBB}" srcOrd="1" destOrd="0" presId="urn:microsoft.com/office/officeart/2009/3/layout/HorizontalOrganizationChart"/>
    <dgm:cxn modelId="{572FF02D-39FC-489F-BF9B-8F1D32A70C19}" type="presParOf" srcId="{25C149D4-955E-4C8C-9E7F-EB21C870DBBB}" destId="{2E99EDB6-8477-42DD-BB85-A42A9E0A3ECD}" srcOrd="0" destOrd="0" presId="urn:microsoft.com/office/officeart/2009/3/layout/HorizontalOrganizationChart"/>
    <dgm:cxn modelId="{1F515A12-F5CC-4D17-BA80-B58DCD9F6A44}" type="presParOf" srcId="{25C149D4-955E-4C8C-9E7F-EB21C870DBBB}" destId="{5D544C20-DA30-43E8-A662-D6C4600DB656}" srcOrd="1" destOrd="0" presId="urn:microsoft.com/office/officeart/2009/3/layout/HorizontalOrganizationChart"/>
    <dgm:cxn modelId="{0510CC83-6D44-4725-B83F-807C69C4FF4B}" type="presParOf" srcId="{5D544C20-DA30-43E8-A662-D6C4600DB656}" destId="{E63D00BC-909F-4439-A69B-AA889660AECB}" srcOrd="0" destOrd="0" presId="urn:microsoft.com/office/officeart/2009/3/layout/HorizontalOrganizationChart"/>
    <dgm:cxn modelId="{77CF2705-C19D-4056-8255-0F8016F17D53}" type="presParOf" srcId="{E63D00BC-909F-4439-A69B-AA889660AECB}" destId="{87E32849-0E40-4E6A-BA23-758EE02DA487}" srcOrd="0" destOrd="0" presId="urn:microsoft.com/office/officeart/2009/3/layout/HorizontalOrganizationChart"/>
    <dgm:cxn modelId="{8A67B4E6-F5BC-425C-B83F-0EAFB4194CEE}" type="presParOf" srcId="{E63D00BC-909F-4439-A69B-AA889660AECB}" destId="{0002EC25-7965-49AC-8046-769855DF2F58}" srcOrd="1" destOrd="0" presId="urn:microsoft.com/office/officeart/2009/3/layout/HorizontalOrganizationChart"/>
    <dgm:cxn modelId="{855910BC-0315-4EE6-B635-38A98EB6DB8A}" type="presParOf" srcId="{5D544C20-DA30-43E8-A662-D6C4600DB656}" destId="{1E0718E5-DDA5-497C-B7A0-E94C2776224F}" srcOrd="1" destOrd="0" presId="urn:microsoft.com/office/officeart/2009/3/layout/HorizontalOrganizationChart"/>
    <dgm:cxn modelId="{8E9C4AE1-5FFC-4B76-B665-13A8621FA652}" type="presParOf" srcId="{5D544C20-DA30-43E8-A662-D6C4600DB656}" destId="{3E1584ED-1690-4A36-A54C-ECB8AB3F10DD}" srcOrd="2" destOrd="0" presId="urn:microsoft.com/office/officeart/2009/3/layout/HorizontalOrganizationChart"/>
    <dgm:cxn modelId="{FCB1DCA8-0DDF-45A1-969C-60FD07F52F27}" type="presParOf" srcId="{99782455-7E53-451B-B5A8-8992A0E39437}" destId="{638DD0A7-C507-4B9B-9FCE-286465E17842}" srcOrd="2" destOrd="0" presId="urn:microsoft.com/office/officeart/2009/3/layout/HorizontalOrganizationChart"/>
    <dgm:cxn modelId="{AEF9EAA8-96BB-4074-AC18-782EC3C6BFFF}" type="presParOf" srcId="{04DD94C2-5F20-4385-A702-60F39A856AFF}" destId="{D40EEDA3-FFCE-47F9-B575-F3D1B14C5D9B}" srcOrd="2" destOrd="0" presId="urn:microsoft.com/office/officeart/2009/3/layout/HorizontalOrganizationChart"/>
    <dgm:cxn modelId="{D26D04E5-14A1-4FFC-803B-6A32C1466E32}" type="presParOf" srcId="{4AB30607-76CF-4487-BAF5-27C1F4A70291}" destId="{457EFA22-ADF0-44C7-B6E3-D8E9C86CDC8C}" srcOrd="2" destOrd="0" presId="urn:microsoft.com/office/officeart/2009/3/layout/HorizontalOrganizationChart"/>
    <dgm:cxn modelId="{7A810430-F9AC-461D-AC75-CA4E08485000}" type="presParOf" srcId="{457EFA22-ADF0-44C7-B6E3-D8E9C86CDC8C}" destId="{4A238513-4B70-4958-A96E-08A923081964}" srcOrd="0" destOrd="0" presId="urn:microsoft.com/office/officeart/2009/3/layout/HorizontalOrganizationChart"/>
    <dgm:cxn modelId="{CDE0B4AC-582B-4789-B728-9C7574BD5C1C}" type="presParOf" srcId="{4A238513-4B70-4958-A96E-08A923081964}" destId="{660FB8D8-20A6-418F-854D-DDEDDF027D1B}" srcOrd="0" destOrd="0" presId="urn:microsoft.com/office/officeart/2009/3/layout/HorizontalOrganizationChart"/>
    <dgm:cxn modelId="{20E9650F-7452-4A68-8CF5-267006E39FCC}" type="presParOf" srcId="{4A238513-4B70-4958-A96E-08A923081964}" destId="{9DC00A39-63EC-43B1-8FB4-A577C2427844}" srcOrd="1" destOrd="0" presId="urn:microsoft.com/office/officeart/2009/3/layout/HorizontalOrganizationChart"/>
    <dgm:cxn modelId="{6CEE18B5-3E2E-4670-94ED-5B6EB8A01D7F}" type="presParOf" srcId="{457EFA22-ADF0-44C7-B6E3-D8E9C86CDC8C}" destId="{AF125379-7E97-4E10-BF61-BA593ECE79EE}" srcOrd="1" destOrd="0" presId="urn:microsoft.com/office/officeart/2009/3/layout/HorizontalOrganizationChart"/>
    <dgm:cxn modelId="{FE532A0F-3405-4A73-BAF0-60729311B884}" type="presParOf" srcId="{AF125379-7E97-4E10-BF61-BA593ECE79EE}" destId="{80828765-D333-464C-98BD-3C688916FEC8}" srcOrd="0" destOrd="0" presId="urn:microsoft.com/office/officeart/2009/3/layout/HorizontalOrganizationChart"/>
    <dgm:cxn modelId="{A69CD02E-AB03-4423-9F0B-50D1935799DD}" type="presParOf" srcId="{AF125379-7E97-4E10-BF61-BA593ECE79EE}" destId="{9081F368-0C1E-49BB-8F04-F3A250DA4872}" srcOrd="1" destOrd="0" presId="urn:microsoft.com/office/officeart/2009/3/layout/HorizontalOrganizationChart"/>
    <dgm:cxn modelId="{A2C5B3E6-7F8C-4226-B3BB-B860B86F8B16}" type="presParOf" srcId="{9081F368-0C1E-49BB-8F04-F3A250DA4872}" destId="{4D81CD14-291C-40D3-BF2B-999F41F89295}" srcOrd="0" destOrd="0" presId="urn:microsoft.com/office/officeart/2009/3/layout/HorizontalOrganizationChart"/>
    <dgm:cxn modelId="{B007C5AE-F774-427F-840C-23C2E306A3AC}" type="presParOf" srcId="{4D81CD14-291C-40D3-BF2B-999F41F89295}" destId="{278535E4-0FD1-4879-BCF1-6682C6948FD5}" srcOrd="0" destOrd="0" presId="urn:microsoft.com/office/officeart/2009/3/layout/HorizontalOrganizationChart"/>
    <dgm:cxn modelId="{4693BFA8-4B11-4FC5-83E6-B0C51D941C48}" type="presParOf" srcId="{4D81CD14-291C-40D3-BF2B-999F41F89295}" destId="{4851F05D-312C-41E4-B1FF-AF797BE0C59B}" srcOrd="1" destOrd="0" presId="urn:microsoft.com/office/officeart/2009/3/layout/HorizontalOrganizationChart"/>
    <dgm:cxn modelId="{B93552CE-59FE-46F8-8F78-7DB7CC327285}" type="presParOf" srcId="{9081F368-0C1E-49BB-8F04-F3A250DA4872}" destId="{488B6D06-F6AE-42A4-A01B-204355B702B8}" srcOrd="1" destOrd="0" presId="urn:microsoft.com/office/officeart/2009/3/layout/HorizontalOrganizationChart"/>
    <dgm:cxn modelId="{375C2BF4-0F5E-4565-AE99-4FFB95835E85}" type="presParOf" srcId="{488B6D06-F6AE-42A4-A01B-204355B702B8}" destId="{7213A73B-15A2-4CFD-BF96-E91FA93B24E2}" srcOrd="0" destOrd="0" presId="urn:microsoft.com/office/officeart/2009/3/layout/HorizontalOrganizationChart"/>
    <dgm:cxn modelId="{1DA7BD06-6795-45A7-91A1-41A24C4048E8}" type="presParOf" srcId="{488B6D06-F6AE-42A4-A01B-204355B702B8}" destId="{51F3056F-20F5-4C95-9A21-DD38BBD52F7B}" srcOrd="1" destOrd="0" presId="urn:microsoft.com/office/officeart/2009/3/layout/HorizontalOrganizationChart"/>
    <dgm:cxn modelId="{FAE8B23F-33EC-46B8-B7DB-B63EDE498EC7}" type="presParOf" srcId="{51F3056F-20F5-4C95-9A21-DD38BBD52F7B}" destId="{C6688229-1131-4CA0-9C12-8B80F060DCA3}" srcOrd="0" destOrd="0" presId="urn:microsoft.com/office/officeart/2009/3/layout/HorizontalOrganizationChart"/>
    <dgm:cxn modelId="{5CC16205-30B7-4EB3-A34F-0CAA8DB4EBB5}" type="presParOf" srcId="{C6688229-1131-4CA0-9C12-8B80F060DCA3}" destId="{03EE89A2-ADCF-4B94-980B-2849D8F8F406}" srcOrd="0" destOrd="0" presId="urn:microsoft.com/office/officeart/2009/3/layout/HorizontalOrganizationChart"/>
    <dgm:cxn modelId="{F5F7FED8-59F1-42FC-A01D-4B7944B8CC9B}" type="presParOf" srcId="{C6688229-1131-4CA0-9C12-8B80F060DCA3}" destId="{8D6B7C61-56A5-4AAF-AC94-4D4036106432}" srcOrd="1" destOrd="0" presId="urn:microsoft.com/office/officeart/2009/3/layout/HorizontalOrganizationChart"/>
    <dgm:cxn modelId="{60622B49-B0FF-49F1-8644-5F1EDC0809B9}" type="presParOf" srcId="{51F3056F-20F5-4C95-9A21-DD38BBD52F7B}" destId="{FB632BE0-90A2-4600-8C88-3DED2A29147A}" srcOrd="1" destOrd="0" presId="urn:microsoft.com/office/officeart/2009/3/layout/HorizontalOrganizationChart"/>
    <dgm:cxn modelId="{5505D448-655F-4626-B7E8-98FE62F7B782}" type="presParOf" srcId="{51F3056F-20F5-4C95-9A21-DD38BBD52F7B}" destId="{84E678C4-C4F9-45FA-B9BB-123C503C3AC0}" srcOrd="2" destOrd="0" presId="urn:microsoft.com/office/officeart/2009/3/layout/HorizontalOrganizationChart"/>
    <dgm:cxn modelId="{03DEEA37-E957-46A9-82EC-BD85F1DFE34F}" type="presParOf" srcId="{9081F368-0C1E-49BB-8F04-F3A250DA4872}" destId="{E49BC7D9-8213-4A87-B6AB-761CD5921140}" srcOrd="2" destOrd="0" presId="urn:microsoft.com/office/officeart/2009/3/layout/HorizontalOrganizationChart"/>
    <dgm:cxn modelId="{97B62DF4-8567-4960-880F-332812096FD4}" type="presParOf" srcId="{457EFA22-ADF0-44C7-B6E3-D8E9C86CDC8C}" destId="{470C7482-9A8C-4D6A-ACA0-FDD27C9E13DC}"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18AC8-DCA5-4D4D-9D36-2332D0AE7922}">
      <dsp:nvSpPr>
        <dsp:cNvPr id="0" name=""/>
        <dsp:cNvSpPr/>
      </dsp:nvSpPr>
      <dsp:spPr>
        <a:xfrm>
          <a:off x="4326180" y="966474"/>
          <a:ext cx="958700" cy="332772"/>
        </a:xfrm>
        <a:custGeom>
          <a:avLst/>
          <a:gdLst/>
          <a:ahLst/>
          <a:cxnLst/>
          <a:rect l="0" t="0" r="0" b="0"/>
          <a:pathLst>
            <a:path>
              <a:moveTo>
                <a:pt x="0" y="0"/>
              </a:moveTo>
              <a:lnTo>
                <a:pt x="0" y="166386"/>
              </a:lnTo>
              <a:lnTo>
                <a:pt x="958700" y="166386"/>
              </a:lnTo>
              <a:lnTo>
                <a:pt x="958700" y="332772"/>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C6A47D4F-E0BC-4612-BDDE-D58629018B20}">
      <dsp:nvSpPr>
        <dsp:cNvPr id="0" name=""/>
        <dsp:cNvSpPr/>
      </dsp:nvSpPr>
      <dsp:spPr>
        <a:xfrm>
          <a:off x="3367480" y="1839248"/>
          <a:ext cx="958700" cy="332772"/>
        </a:xfrm>
        <a:custGeom>
          <a:avLst/>
          <a:gdLst/>
          <a:ahLst/>
          <a:cxnLst/>
          <a:rect l="0" t="0" r="0" b="0"/>
          <a:pathLst>
            <a:path>
              <a:moveTo>
                <a:pt x="0" y="0"/>
              </a:moveTo>
              <a:lnTo>
                <a:pt x="0" y="166386"/>
              </a:lnTo>
              <a:lnTo>
                <a:pt x="958700" y="166386"/>
              </a:lnTo>
              <a:lnTo>
                <a:pt x="958700" y="332772"/>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95E6EDD6-15CA-423B-A32E-D895CD21A338}">
      <dsp:nvSpPr>
        <dsp:cNvPr id="0" name=""/>
        <dsp:cNvSpPr/>
      </dsp:nvSpPr>
      <dsp:spPr>
        <a:xfrm>
          <a:off x="4099559" y="3564109"/>
          <a:ext cx="718869" cy="270828"/>
        </a:xfrm>
        <a:custGeom>
          <a:avLst/>
          <a:gdLst/>
          <a:ahLst/>
          <a:cxnLst/>
          <a:rect l="0" t="0" r="0" b="0"/>
          <a:pathLst>
            <a:path>
              <a:moveTo>
                <a:pt x="718869" y="0"/>
              </a:moveTo>
              <a:lnTo>
                <a:pt x="0" y="27082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42D6CB52-DAE6-4751-9517-B9FCECE69DA5}">
      <dsp:nvSpPr>
        <dsp:cNvPr id="0" name=""/>
        <dsp:cNvSpPr/>
      </dsp:nvSpPr>
      <dsp:spPr>
        <a:xfrm>
          <a:off x="2408780" y="2712022"/>
          <a:ext cx="2790966" cy="451421"/>
        </a:xfrm>
        <a:custGeom>
          <a:avLst/>
          <a:gdLst/>
          <a:ahLst/>
          <a:cxnLst/>
          <a:rect l="0" t="0" r="0" b="0"/>
          <a:pathLst>
            <a:path>
              <a:moveTo>
                <a:pt x="0" y="0"/>
              </a:moveTo>
              <a:lnTo>
                <a:pt x="0" y="285035"/>
              </a:lnTo>
              <a:lnTo>
                <a:pt x="2790966" y="285035"/>
              </a:lnTo>
              <a:lnTo>
                <a:pt x="2790966" y="451421"/>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0B4B44D9-269D-4239-A98F-63A78330D672}">
      <dsp:nvSpPr>
        <dsp:cNvPr id="0" name=""/>
        <dsp:cNvSpPr/>
      </dsp:nvSpPr>
      <dsp:spPr>
        <a:xfrm>
          <a:off x="2408780" y="2712022"/>
          <a:ext cx="1749121" cy="451421"/>
        </a:xfrm>
        <a:custGeom>
          <a:avLst/>
          <a:gdLst/>
          <a:ahLst/>
          <a:cxnLst/>
          <a:rect l="0" t="0" r="0" b="0"/>
          <a:pathLst>
            <a:path>
              <a:moveTo>
                <a:pt x="0" y="0"/>
              </a:moveTo>
              <a:lnTo>
                <a:pt x="0" y="285035"/>
              </a:lnTo>
              <a:lnTo>
                <a:pt x="1749121" y="285035"/>
              </a:lnTo>
              <a:lnTo>
                <a:pt x="1749121" y="451421"/>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F4FD8E16-6A63-4979-B43F-453AF44F58F9}">
      <dsp:nvSpPr>
        <dsp:cNvPr id="0" name=""/>
        <dsp:cNvSpPr/>
      </dsp:nvSpPr>
      <dsp:spPr>
        <a:xfrm>
          <a:off x="2408780" y="2712022"/>
          <a:ext cx="707275" cy="451421"/>
        </a:xfrm>
        <a:custGeom>
          <a:avLst/>
          <a:gdLst/>
          <a:ahLst/>
          <a:cxnLst/>
          <a:rect l="0" t="0" r="0" b="0"/>
          <a:pathLst>
            <a:path>
              <a:moveTo>
                <a:pt x="0" y="0"/>
              </a:moveTo>
              <a:lnTo>
                <a:pt x="0" y="285035"/>
              </a:lnTo>
              <a:lnTo>
                <a:pt x="707275" y="285035"/>
              </a:lnTo>
              <a:lnTo>
                <a:pt x="707275" y="451421"/>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09F6980D-6AE4-4E28-87B4-E19280348B3C}">
      <dsp:nvSpPr>
        <dsp:cNvPr id="0" name=""/>
        <dsp:cNvSpPr/>
      </dsp:nvSpPr>
      <dsp:spPr>
        <a:xfrm>
          <a:off x="2074193" y="2712022"/>
          <a:ext cx="334586" cy="451421"/>
        </a:xfrm>
        <a:custGeom>
          <a:avLst/>
          <a:gdLst/>
          <a:ahLst/>
          <a:cxnLst/>
          <a:rect l="0" t="0" r="0" b="0"/>
          <a:pathLst>
            <a:path>
              <a:moveTo>
                <a:pt x="334586" y="0"/>
              </a:moveTo>
              <a:lnTo>
                <a:pt x="334586" y="285035"/>
              </a:lnTo>
              <a:lnTo>
                <a:pt x="0" y="285035"/>
              </a:lnTo>
              <a:lnTo>
                <a:pt x="0" y="451421"/>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9B7103AB-F81F-445E-A063-F7B2503F6826}">
      <dsp:nvSpPr>
        <dsp:cNvPr id="0" name=""/>
        <dsp:cNvSpPr/>
      </dsp:nvSpPr>
      <dsp:spPr>
        <a:xfrm>
          <a:off x="2408780" y="1839248"/>
          <a:ext cx="958700" cy="332772"/>
        </a:xfrm>
        <a:custGeom>
          <a:avLst/>
          <a:gdLst/>
          <a:ahLst/>
          <a:cxnLst/>
          <a:rect l="0" t="0" r="0" b="0"/>
          <a:pathLst>
            <a:path>
              <a:moveTo>
                <a:pt x="958700" y="0"/>
              </a:moveTo>
              <a:lnTo>
                <a:pt x="958700" y="166386"/>
              </a:lnTo>
              <a:lnTo>
                <a:pt x="0" y="166386"/>
              </a:lnTo>
              <a:lnTo>
                <a:pt x="0" y="332772"/>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5AE8756B-414C-4BB2-941F-D2332E65A4D4}">
      <dsp:nvSpPr>
        <dsp:cNvPr id="0" name=""/>
        <dsp:cNvSpPr/>
      </dsp:nvSpPr>
      <dsp:spPr>
        <a:xfrm>
          <a:off x="3367480" y="966474"/>
          <a:ext cx="958700" cy="332772"/>
        </a:xfrm>
        <a:custGeom>
          <a:avLst/>
          <a:gdLst/>
          <a:ahLst/>
          <a:cxnLst/>
          <a:rect l="0" t="0" r="0" b="0"/>
          <a:pathLst>
            <a:path>
              <a:moveTo>
                <a:pt x="958700" y="0"/>
              </a:moveTo>
              <a:lnTo>
                <a:pt x="958700" y="166386"/>
              </a:lnTo>
              <a:lnTo>
                <a:pt x="0" y="166386"/>
              </a:lnTo>
              <a:lnTo>
                <a:pt x="0" y="332772"/>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4E2B91F8-2067-404F-84A7-99B81DA727AD}">
      <dsp:nvSpPr>
        <dsp:cNvPr id="0" name=""/>
        <dsp:cNvSpPr/>
      </dsp:nvSpPr>
      <dsp:spPr>
        <a:xfrm>
          <a:off x="3533866" y="426473"/>
          <a:ext cx="1584628" cy="540001"/>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de-CH" sz="1050" b="1" kern="1200" dirty="0"/>
            <a:t>Intereuropäische Division (EUD)</a:t>
          </a:r>
        </a:p>
      </dsp:txBody>
      <dsp:txXfrm>
        <a:off x="3533866" y="426473"/>
        <a:ext cx="1584628" cy="540001"/>
      </dsp:txXfrm>
    </dsp:sp>
    <dsp:sp modelId="{F661F46E-B583-4C10-AECD-D6B86762C23D}">
      <dsp:nvSpPr>
        <dsp:cNvPr id="0" name=""/>
        <dsp:cNvSpPr/>
      </dsp:nvSpPr>
      <dsp:spPr>
        <a:xfrm>
          <a:off x="2575166" y="1299246"/>
          <a:ext cx="1584628" cy="540001"/>
        </a:xfrm>
        <a:prstGeom prst="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b="1" kern="1200" dirty="0">
              <a:solidFill>
                <a:schemeClr val="tx1"/>
              </a:solidFill>
            </a:rPr>
            <a:t>Union I</a:t>
          </a:r>
        </a:p>
      </dsp:txBody>
      <dsp:txXfrm>
        <a:off x="2575166" y="1299246"/>
        <a:ext cx="1584628" cy="540001"/>
      </dsp:txXfrm>
    </dsp:sp>
    <dsp:sp modelId="{254EB71C-9ABE-4F12-B36D-09400209A948}">
      <dsp:nvSpPr>
        <dsp:cNvPr id="0" name=""/>
        <dsp:cNvSpPr/>
      </dsp:nvSpPr>
      <dsp:spPr>
        <a:xfrm>
          <a:off x="1616465" y="2172020"/>
          <a:ext cx="1584628" cy="540001"/>
        </a:xfrm>
        <a:prstGeom prst="rect">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kern="1200" dirty="0">
              <a:solidFill>
                <a:schemeClr val="tx1"/>
              </a:solidFill>
            </a:rPr>
            <a:t>Vereinigung 1</a:t>
          </a:r>
        </a:p>
      </dsp:txBody>
      <dsp:txXfrm>
        <a:off x="1616465" y="2172020"/>
        <a:ext cx="1584628" cy="540001"/>
      </dsp:txXfrm>
    </dsp:sp>
    <dsp:sp modelId="{1630D8E1-D00F-448E-B275-C941D2116DA8}">
      <dsp:nvSpPr>
        <dsp:cNvPr id="0" name=""/>
        <dsp:cNvSpPr/>
      </dsp:nvSpPr>
      <dsp:spPr>
        <a:xfrm>
          <a:off x="1597545" y="3163443"/>
          <a:ext cx="953296" cy="400665"/>
        </a:xfrm>
        <a:prstGeom prst="rect">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kern="1200" dirty="0">
              <a:solidFill>
                <a:schemeClr val="tx1"/>
              </a:solidFill>
            </a:rPr>
            <a:t>Gemeinde A</a:t>
          </a:r>
        </a:p>
      </dsp:txBody>
      <dsp:txXfrm>
        <a:off x="1597545" y="3163443"/>
        <a:ext cx="953296" cy="400665"/>
      </dsp:txXfrm>
    </dsp:sp>
    <dsp:sp modelId="{9275FACD-9F67-46DD-BDF7-DCDC2E5D4512}">
      <dsp:nvSpPr>
        <dsp:cNvPr id="0" name=""/>
        <dsp:cNvSpPr/>
      </dsp:nvSpPr>
      <dsp:spPr>
        <a:xfrm>
          <a:off x="2639406" y="3163443"/>
          <a:ext cx="953296" cy="400665"/>
        </a:xfrm>
        <a:prstGeom prst="rect">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kern="1200" dirty="0">
              <a:solidFill>
                <a:schemeClr val="tx1"/>
              </a:solidFill>
            </a:rPr>
            <a:t>Gemeinde B</a:t>
          </a:r>
        </a:p>
      </dsp:txBody>
      <dsp:txXfrm>
        <a:off x="2639406" y="3163443"/>
        <a:ext cx="953296" cy="400665"/>
      </dsp:txXfrm>
    </dsp:sp>
    <dsp:sp modelId="{7DB66BDE-2867-43F4-A758-73AAA98F7BF5}">
      <dsp:nvSpPr>
        <dsp:cNvPr id="0" name=""/>
        <dsp:cNvSpPr/>
      </dsp:nvSpPr>
      <dsp:spPr>
        <a:xfrm>
          <a:off x="3681252" y="3163443"/>
          <a:ext cx="953296" cy="400665"/>
        </a:xfrm>
        <a:prstGeom prst="rect">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kern="1200" dirty="0">
              <a:solidFill>
                <a:schemeClr val="tx1"/>
              </a:solidFill>
            </a:rPr>
            <a:t>Gemeinde C</a:t>
          </a:r>
        </a:p>
      </dsp:txBody>
      <dsp:txXfrm>
        <a:off x="3681252" y="3163443"/>
        <a:ext cx="953296" cy="400665"/>
      </dsp:txXfrm>
    </dsp:sp>
    <dsp:sp modelId="{A2801ABA-0F5F-4973-ADA6-486E259E3D4D}">
      <dsp:nvSpPr>
        <dsp:cNvPr id="0" name=""/>
        <dsp:cNvSpPr/>
      </dsp:nvSpPr>
      <dsp:spPr>
        <a:xfrm>
          <a:off x="4723098" y="3163443"/>
          <a:ext cx="953296" cy="400665"/>
        </a:xfrm>
        <a:prstGeom prst="rect">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kern="1200" dirty="0">
              <a:solidFill>
                <a:schemeClr val="tx1"/>
              </a:solidFill>
            </a:rPr>
            <a:t>Gemeinde D</a:t>
          </a:r>
        </a:p>
      </dsp:txBody>
      <dsp:txXfrm>
        <a:off x="4723098" y="3163443"/>
        <a:ext cx="953296" cy="400665"/>
      </dsp:txXfrm>
    </dsp:sp>
    <dsp:sp modelId="{8FD4532C-1C63-4DE0-9A26-3A8B97A48256}">
      <dsp:nvSpPr>
        <dsp:cNvPr id="0" name=""/>
        <dsp:cNvSpPr/>
      </dsp:nvSpPr>
      <dsp:spPr>
        <a:xfrm flipV="1">
          <a:off x="4099559" y="3778232"/>
          <a:ext cx="1584628" cy="11341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sz="700" kern="1200" dirty="0">
              <a:noFill/>
            </a:rPr>
            <a:t>ASD</a:t>
          </a:r>
        </a:p>
      </dsp:txBody>
      <dsp:txXfrm rot="10800000">
        <a:off x="4099559" y="3778232"/>
        <a:ext cx="1584628" cy="113411"/>
      </dsp:txXfrm>
    </dsp:sp>
    <dsp:sp modelId="{4A6A128C-C3A2-4543-B3A2-4C50A452C0B3}">
      <dsp:nvSpPr>
        <dsp:cNvPr id="0" name=""/>
        <dsp:cNvSpPr/>
      </dsp:nvSpPr>
      <dsp:spPr>
        <a:xfrm>
          <a:off x="3533866" y="2172020"/>
          <a:ext cx="1584628" cy="540001"/>
        </a:xfrm>
        <a:prstGeom prst="rect">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kern="1200" dirty="0">
              <a:solidFill>
                <a:schemeClr val="tx1"/>
              </a:solidFill>
            </a:rPr>
            <a:t>Vereinigung 2</a:t>
          </a:r>
        </a:p>
      </dsp:txBody>
      <dsp:txXfrm>
        <a:off x="3533866" y="2172020"/>
        <a:ext cx="1584628" cy="540001"/>
      </dsp:txXfrm>
    </dsp:sp>
    <dsp:sp modelId="{7BF679A3-3E95-4B49-85F6-41B9A0D16C28}">
      <dsp:nvSpPr>
        <dsp:cNvPr id="0" name=""/>
        <dsp:cNvSpPr/>
      </dsp:nvSpPr>
      <dsp:spPr>
        <a:xfrm>
          <a:off x="4492566" y="1299246"/>
          <a:ext cx="1584628" cy="540001"/>
        </a:xfrm>
        <a:prstGeom prst="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b="1" kern="1200">
              <a:solidFill>
                <a:schemeClr val="tx1"/>
              </a:solidFill>
            </a:rPr>
            <a:t>Union </a:t>
          </a:r>
          <a:r>
            <a:rPr lang="de-CH" sz="1100" b="1" kern="1200" dirty="0">
              <a:solidFill>
                <a:schemeClr val="tx1"/>
              </a:solidFill>
            </a:rPr>
            <a:t>II</a:t>
          </a:r>
          <a:endParaRPr lang="de-CH" sz="900" b="1" kern="1200" dirty="0">
            <a:solidFill>
              <a:schemeClr val="tx1"/>
            </a:solidFill>
          </a:endParaRPr>
        </a:p>
      </dsp:txBody>
      <dsp:txXfrm>
        <a:off x="4492566" y="1299246"/>
        <a:ext cx="1584628" cy="540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18AC8-DCA5-4D4D-9D36-2332D0AE7922}">
      <dsp:nvSpPr>
        <dsp:cNvPr id="0" name=""/>
        <dsp:cNvSpPr/>
      </dsp:nvSpPr>
      <dsp:spPr>
        <a:xfrm>
          <a:off x="1456340" y="420122"/>
          <a:ext cx="581002" cy="485577"/>
        </a:xfrm>
        <a:custGeom>
          <a:avLst/>
          <a:gdLst/>
          <a:ahLst/>
          <a:cxnLst/>
          <a:rect l="0" t="0" r="0" b="0"/>
          <a:pathLst>
            <a:path>
              <a:moveTo>
                <a:pt x="0" y="0"/>
              </a:moveTo>
              <a:lnTo>
                <a:pt x="0" y="152096"/>
              </a:lnTo>
              <a:lnTo>
                <a:pt x="581002" y="152096"/>
              </a:lnTo>
              <a:lnTo>
                <a:pt x="581002" y="485577"/>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5AE8756B-414C-4BB2-941F-D2332E65A4D4}">
      <dsp:nvSpPr>
        <dsp:cNvPr id="0" name=""/>
        <dsp:cNvSpPr/>
      </dsp:nvSpPr>
      <dsp:spPr>
        <a:xfrm>
          <a:off x="745884" y="420122"/>
          <a:ext cx="710456" cy="492199"/>
        </a:xfrm>
        <a:custGeom>
          <a:avLst/>
          <a:gdLst/>
          <a:ahLst/>
          <a:cxnLst/>
          <a:rect l="0" t="0" r="0" b="0"/>
          <a:pathLst>
            <a:path>
              <a:moveTo>
                <a:pt x="710456" y="0"/>
              </a:moveTo>
              <a:lnTo>
                <a:pt x="710456" y="158718"/>
              </a:lnTo>
              <a:lnTo>
                <a:pt x="0" y="158718"/>
              </a:lnTo>
              <a:lnTo>
                <a:pt x="0" y="492199"/>
              </a:lnTo>
            </a:path>
          </a:pathLst>
        </a:custGeom>
        <a:noFill/>
        <a:ln w="12700" cap="flat" cmpd="sng" algn="ctr">
          <a:solidFill>
            <a:srgbClr val="E36520"/>
          </a:solidFill>
          <a:prstDash val="solid"/>
          <a:miter lim="800000"/>
        </a:ln>
        <a:effectLst/>
      </dsp:spPr>
      <dsp:style>
        <a:lnRef idx="2">
          <a:scrgbClr r="0" g="0" b="0"/>
        </a:lnRef>
        <a:fillRef idx="0">
          <a:scrgbClr r="0" g="0" b="0"/>
        </a:fillRef>
        <a:effectRef idx="0">
          <a:scrgbClr r="0" g="0" b="0"/>
        </a:effectRef>
        <a:fontRef idx="minor"/>
      </dsp:style>
    </dsp:sp>
    <dsp:sp modelId="{4E2B91F8-2067-404F-84A7-99B81DA727AD}">
      <dsp:nvSpPr>
        <dsp:cNvPr id="0" name=""/>
        <dsp:cNvSpPr/>
      </dsp:nvSpPr>
      <dsp:spPr>
        <a:xfrm>
          <a:off x="914466" y="0"/>
          <a:ext cx="1083748" cy="42012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de-CH" sz="1050" b="1" kern="1200" dirty="0">
              <a:solidFill>
                <a:prstClr val="white"/>
              </a:solidFill>
              <a:latin typeface="Calibri" panose="020F0502020204030204"/>
              <a:ea typeface="+mn-ea"/>
              <a:cs typeface="+mn-cs"/>
            </a:rPr>
            <a:t>Transeuropäische</a:t>
          </a:r>
          <a:r>
            <a:rPr lang="de-CH" sz="1050" b="1" kern="1200" dirty="0"/>
            <a:t> Division (TED)</a:t>
          </a:r>
        </a:p>
      </dsp:txBody>
      <dsp:txXfrm>
        <a:off x="914466" y="0"/>
        <a:ext cx="1083748" cy="420122"/>
      </dsp:txXfrm>
    </dsp:sp>
    <dsp:sp modelId="{F661F46E-B583-4C10-AECD-D6B86762C23D}">
      <dsp:nvSpPr>
        <dsp:cNvPr id="0" name=""/>
        <dsp:cNvSpPr/>
      </dsp:nvSpPr>
      <dsp:spPr>
        <a:xfrm>
          <a:off x="220715" y="912321"/>
          <a:ext cx="1050337" cy="459838"/>
        </a:xfrm>
        <a:prstGeom prst="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b="1" kern="1200" dirty="0">
              <a:solidFill>
                <a:schemeClr val="tx1"/>
              </a:solidFill>
            </a:rPr>
            <a:t>Union III</a:t>
          </a:r>
        </a:p>
      </dsp:txBody>
      <dsp:txXfrm>
        <a:off x="220715" y="912321"/>
        <a:ext cx="1050337" cy="459838"/>
      </dsp:txXfrm>
    </dsp:sp>
    <dsp:sp modelId="{7BF679A3-3E95-4B49-85F6-41B9A0D16C28}">
      <dsp:nvSpPr>
        <dsp:cNvPr id="0" name=""/>
        <dsp:cNvSpPr/>
      </dsp:nvSpPr>
      <dsp:spPr>
        <a:xfrm>
          <a:off x="1512175" y="905699"/>
          <a:ext cx="1050337" cy="459838"/>
        </a:xfrm>
        <a:prstGeom prst="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CH" sz="1100" b="1" kern="1200" dirty="0">
              <a:solidFill>
                <a:schemeClr val="tx1"/>
              </a:solidFill>
            </a:rPr>
            <a:t>Union IV</a:t>
          </a:r>
          <a:endParaRPr lang="de-CH" sz="900" b="1" kern="1200" dirty="0">
            <a:solidFill>
              <a:schemeClr val="tx1"/>
            </a:solidFill>
          </a:endParaRPr>
        </a:p>
      </dsp:txBody>
      <dsp:txXfrm>
        <a:off x="1512175" y="905699"/>
        <a:ext cx="1050337" cy="4598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3A73B-15A2-4CFD-BF96-E91FA93B24E2}">
      <dsp:nvSpPr>
        <dsp:cNvPr id="0" name=""/>
        <dsp:cNvSpPr/>
      </dsp:nvSpPr>
      <dsp:spPr>
        <a:xfrm>
          <a:off x="6416824" y="4406966"/>
          <a:ext cx="582989" cy="91440"/>
        </a:xfrm>
        <a:custGeom>
          <a:avLst/>
          <a:gdLst/>
          <a:ahLst/>
          <a:cxnLst/>
          <a:rect l="0" t="0" r="0" b="0"/>
          <a:pathLst>
            <a:path>
              <a:moveTo>
                <a:pt x="0" y="45720"/>
              </a:moveTo>
              <a:lnTo>
                <a:pt x="58298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828765-D333-464C-98BD-3C688916FEC8}">
      <dsp:nvSpPr>
        <dsp:cNvPr id="0" name=""/>
        <dsp:cNvSpPr/>
      </dsp:nvSpPr>
      <dsp:spPr>
        <a:xfrm>
          <a:off x="2918885" y="4406966"/>
          <a:ext cx="582989" cy="91440"/>
        </a:xfrm>
        <a:custGeom>
          <a:avLst/>
          <a:gdLst/>
          <a:ahLst/>
          <a:cxnLst/>
          <a:rect l="0" t="0" r="0" b="0"/>
          <a:pathLst>
            <a:path>
              <a:moveTo>
                <a:pt x="0" y="45720"/>
              </a:moveTo>
              <a:lnTo>
                <a:pt x="58298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9EDB6-8477-42DD-BB85-A42A9E0A3ECD}">
      <dsp:nvSpPr>
        <dsp:cNvPr id="0" name=""/>
        <dsp:cNvSpPr/>
      </dsp:nvSpPr>
      <dsp:spPr>
        <a:xfrm>
          <a:off x="6416824" y="3153538"/>
          <a:ext cx="582989" cy="91440"/>
        </a:xfrm>
        <a:custGeom>
          <a:avLst/>
          <a:gdLst/>
          <a:ahLst/>
          <a:cxnLst/>
          <a:rect l="0" t="0" r="0" b="0"/>
          <a:pathLst>
            <a:path>
              <a:moveTo>
                <a:pt x="0" y="45720"/>
              </a:moveTo>
              <a:lnTo>
                <a:pt x="58298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6C4073-CC2A-4BC3-A7EB-CEBB9FB2ADCE}">
      <dsp:nvSpPr>
        <dsp:cNvPr id="0" name=""/>
        <dsp:cNvSpPr/>
      </dsp:nvSpPr>
      <dsp:spPr>
        <a:xfrm>
          <a:off x="2918885" y="3153538"/>
          <a:ext cx="582989" cy="91440"/>
        </a:xfrm>
        <a:custGeom>
          <a:avLst/>
          <a:gdLst/>
          <a:ahLst/>
          <a:cxnLst/>
          <a:rect l="0" t="0" r="0" b="0"/>
          <a:pathLst>
            <a:path>
              <a:moveTo>
                <a:pt x="0" y="45720"/>
              </a:moveTo>
              <a:lnTo>
                <a:pt x="58298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7B3077-A8A4-46B5-80A9-33AB3CAE4E50}">
      <dsp:nvSpPr>
        <dsp:cNvPr id="0" name=""/>
        <dsp:cNvSpPr/>
      </dsp:nvSpPr>
      <dsp:spPr>
        <a:xfrm>
          <a:off x="6416824" y="1900109"/>
          <a:ext cx="582989" cy="91440"/>
        </a:xfrm>
        <a:custGeom>
          <a:avLst/>
          <a:gdLst/>
          <a:ahLst/>
          <a:cxnLst/>
          <a:rect l="0" t="0" r="0" b="0"/>
          <a:pathLst>
            <a:path>
              <a:moveTo>
                <a:pt x="0" y="45720"/>
              </a:moveTo>
              <a:lnTo>
                <a:pt x="58298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CF75BA-9680-4B51-8EA4-82CB53870A29}">
      <dsp:nvSpPr>
        <dsp:cNvPr id="0" name=""/>
        <dsp:cNvSpPr/>
      </dsp:nvSpPr>
      <dsp:spPr>
        <a:xfrm>
          <a:off x="2918885" y="1319115"/>
          <a:ext cx="582989" cy="626714"/>
        </a:xfrm>
        <a:custGeom>
          <a:avLst/>
          <a:gdLst/>
          <a:ahLst/>
          <a:cxnLst/>
          <a:rect l="0" t="0" r="0" b="0"/>
          <a:pathLst>
            <a:path>
              <a:moveTo>
                <a:pt x="0" y="0"/>
              </a:moveTo>
              <a:lnTo>
                <a:pt x="291494" y="0"/>
              </a:lnTo>
              <a:lnTo>
                <a:pt x="291494" y="626714"/>
              </a:lnTo>
              <a:lnTo>
                <a:pt x="582989" y="626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3EAB31-1F01-4D55-BF31-F4A2D988EA80}">
      <dsp:nvSpPr>
        <dsp:cNvPr id="0" name=""/>
        <dsp:cNvSpPr/>
      </dsp:nvSpPr>
      <dsp:spPr>
        <a:xfrm>
          <a:off x="6416824" y="646681"/>
          <a:ext cx="582989" cy="91440"/>
        </a:xfrm>
        <a:custGeom>
          <a:avLst/>
          <a:gdLst/>
          <a:ahLst/>
          <a:cxnLst/>
          <a:rect l="0" t="0" r="0" b="0"/>
          <a:pathLst>
            <a:path>
              <a:moveTo>
                <a:pt x="0" y="45720"/>
              </a:moveTo>
              <a:lnTo>
                <a:pt x="58298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DF0EEA-8FE4-4212-B88E-1BA0838CB786}">
      <dsp:nvSpPr>
        <dsp:cNvPr id="0" name=""/>
        <dsp:cNvSpPr/>
      </dsp:nvSpPr>
      <dsp:spPr>
        <a:xfrm>
          <a:off x="2918885" y="692401"/>
          <a:ext cx="582989" cy="626714"/>
        </a:xfrm>
        <a:custGeom>
          <a:avLst/>
          <a:gdLst/>
          <a:ahLst/>
          <a:cxnLst/>
          <a:rect l="0" t="0" r="0" b="0"/>
          <a:pathLst>
            <a:path>
              <a:moveTo>
                <a:pt x="0" y="626714"/>
              </a:moveTo>
              <a:lnTo>
                <a:pt x="291494" y="626714"/>
              </a:lnTo>
              <a:lnTo>
                <a:pt x="291494" y="0"/>
              </a:lnTo>
              <a:lnTo>
                <a:pt x="5829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A93D4-1412-4347-9F2E-9193EE17AE29}">
      <dsp:nvSpPr>
        <dsp:cNvPr id="0" name=""/>
        <dsp:cNvSpPr/>
      </dsp:nvSpPr>
      <dsp:spPr>
        <a:xfrm>
          <a:off x="3935" y="874585"/>
          <a:ext cx="2914949" cy="889059"/>
        </a:xfrm>
        <a:prstGeom prst="rect">
          <a:avLst/>
        </a:prstGeom>
        <a:gradFill rotWithShape="0">
          <a:gsLst>
            <a:gs pos="0">
              <a:srgbClr val="4472C4">
                <a:hueOff val="0"/>
                <a:satOff val="0"/>
                <a:lumOff val="0"/>
                <a:alphaOff val="0"/>
                <a:lumMod val="110000"/>
                <a:satMod val="105000"/>
                <a:tint val="67000"/>
              </a:srgbClr>
            </a:gs>
            <a:gs pos="50000">
              <a:srgbClr val="4472C4">
                <a:hueOff val="0"/>
                <a:satOff val="0"/>
                <a:lumOff val="0"/>
                <a:alphaOff val="0"/>
                <a:lumMod val="105000"/>
                <a:satMod val="103000"/>
                <a:tint val="73000"/>
              </a:srgbClr>
            </a:gs>
            <a:gs pos="100000">
              <a:srgbClr val="4472C4">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de-DE" sz="2900" kern="1200" dirty="0">
              <a:solidFill>
                <a:prstClr val="white"/>
              </a:solidFill>
              <a:latin typeface="Calibri" panose="020F0502020204030204"/>
              <a:ea typeface="+mn-ea"/>
              <a:cs typeface="+mn-cs"/>
            </a:rPr>
            <a:t>Gottesdienstgaben</a:t>
          </a:r>
        </a:p>
      </dsp:txBody>
      <dsp:txXfrm>
        <a:off x="3935" y="874585"/>
        <a:ext cx="2914949" cy="889059"/>
      </dsp:txXfrm>
    </dsp:sp>
    <dsp:sp modelId="{8CA51546-0365-4EBE-B1FF-E610A824B273}">
      <dsp:nvSpPr>
        <dsp:cNvPr id="0" name=""/>
        <dsp:cNvSpPr/>
      </dsp:nvSpPr>
      <dsp:spPr>
        <a:xfrm>
          <a:off x="3501875" y="247871"/>
          <a:ext cx="2914949" cy="889059"/>
        </a:xfrm>
        <a:prstGeom prst="rect">
          <a:avLst/>
        </a:prstGeom>
        <a:gradFill rotWithShape="0">
          <a:gsLst>
            <a:gs pos="0">
              <a:srgbClr val="4472C4">
                <a:hueOff val="0"/>
                <a:satOff val="0"/>
                <a:lumOff val="0"/>
                <a:alphaOff val="0"/>
                <a:lumMod val="110000"/>
                <a:satMod val="105000"/>
                <a:tint val="67000"/>
              </a:srgbClr>
            </a:gs>
            <a:gs pos="50000">
              <a:srgbClr val="4472C4">
                <a:hueOff val="0"/>
                <a:satOff val="0"/>
                <a:lumOff val="0"/>
                <a:alphaOff val="0"/>
                <a:lumMod val="105000"/>
                <a:satMod val="103000"/>
                <a:tint val="73000"/>
              </a:srgbClr>
            </a:gs>
            <a:gs pos="100000">
              <a:srgbClr val="4472C4">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de-DE" sz="2900" kern="1200" dirty="0">
              <a:solidFill>
                <a:prstClr val="white"/>
              </a:solidFill>
              <a:latin typeface="Calibri" panose="020F0502020204030204"/>
              <a:ea typeface="+mn-ea"/>
              <a:cs typeface="+mn-cs"/>
            </a:rPr>
            <a:t>Budgetgaben</a:t>
          </a:r>
        </a:p>
      </dsp:txBody>
      <dsp:txXfrm>
        <a:off x="3501875" y="247871"/>
        <a:ext cx="2914949" cy="889059"/>
      </dsp:txXfrm>
    </dsp:sp>
    <dsp:sp modelId="{C4AD31F2-5B07-4FA0-9755-4A63095A505D}">
      <dsp:nvSpPr>
        <dsp:cNvPr id="0" name=""/>
        <dsp:cNvSpPr/>
      </dsp:nvSpPr>
      <dsp:spPr>
        <a:xfrm>
          <a:off x="6999814" y="247871"/>
          <a:ext cx="2914949" cy="889059"/>
        </a:xfrm>
        <a:prstGeom prst="rect">
          <a:avLst/>
        </a:prstGeom>
        <a:gradFill rotWithShape="0">
          <a:gsLst>
            <a:gs pos="0">
              <a:srgbClr val="4472C4">
                <a:hueOff val="0"/>
                <a:satOff val="0"/>
                <a:lumOff val="0"/>
                <a:alphaOff val="0"/>
                <a:lumMod val="110000"/>
                <a:satMod val="105000"/>
                <a:tint val="67000"/>
              </a:srgbClr>
            </a:gs>
            <a:gs pos="50000">
              <a:srgbClr val="4472C4">
                <a:hueOff val="0"/>
                <a:satOff val="0"/>
                <a:lumOff val="0"/>
                <a:alphaOff val="0"/>
                <a:lumMod val="105000"/>
                <a:satMod val="103000"/>
                <a:tint val="73000"/>
              </a:srgbClr>
            </a:gs>
            <a:gs pos="100000">
              <a:srgbClr val="4472C4">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de-DE" sz="2900" kern="1200" dirty="0">
              <a:solidFill>
                <a:prstClr val="white"/>
              </a:solidFill>
              <a:latin typeface="Calibri" panose="020F0502020204030204"/>
              <a:ea typeface="+mn-ea"/>
              <a:cs typeface="+mn-cs"/>
            </a:rPr>
            <a:t>Lokale</a:t>
          </a:r>
          <a:r>
            <a:rPr lang="de-DE" sz="3000" kern="1200" dirty="0">
              <a:solidFill>
                <a:schemeClr val="bg1"/>
              </a:solidFill>
            </a:rPr>
            <a:t> Gemeinde</a:t>
          </a:r>
        </a:p>
      </dsp:txBody>
      <dsp:txXfrm>
        <a:off x="6999814" y="247871"/>
        <a:ext cx="2914949" cy="889059"/>
      </dsp:txXfrm>
    </dsp:sp>
    <dsp:sp modelId="{4BBF4537-A68B-49F0-9009-2A48463BFA3E}">
      <dsp:nvSpPr>
        <dsp:cNvPr id="0" name=""/>
        <dsp:cNvSpPr/>
      </dsp:nvSpPr>
      <dsp:spPr>
        <a:xfrm>
          <a:off x="3501875" y="1501299"/>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solidFill>
                <a:schemeClr val="bg1"/>
              </a:solidFill>
            </a:rPr>
            <a:t>13 Sonderkollekten</a:t>
          </a:r>
        </a:p>
      </dsp:txBody>
      <dsp:txXfrm>
        <a:off x="3501875" y="1501299"/>
        <a:ext cx="2914949" cy="889059"/>
      </dsp:txXfrm>
    </dsp:sp>
    <dsp:sp modelId="{151127F3-9562-4610-9410-EB90978F91AD}">
      <dsp:nvSpPr>
        <dsp:cNvPr id="0" name=""/>
        <dsp:cNvSpPr/>
      </dsp:nvSpPr>
      <dsp:spPr>
        <a:xfrm>
          <a:off x="6999814" y="1501299"/>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solidFill>
                <a:schemeClr val="bg1"/>
              </a:solidFill>
            </a:rPr>
            <a:t>Vereinigung, GK</a:t>
          </a:r>
        </a:p>
      </dsp:txBody>
      <dsp:txXfrm>
        <a:off x="6999814" y="1501299"/>
        <a:ext cx="2914949" cy="889059"/>
      </dsp:txXfrm>
    </dsp:sp>
    <dsp:sp modelId="{ED41523A-E2F7-47D4-804C-00CE70C2C360}">
      <dsp:nvSpPr>
        <dsp:cNvPr id="0" name=""/>
        <dsp:cNvSpPr/>
      </dsp:nvSpPr>
      <dsp:spPr>
        <a:xfrm>
          <a:off x="3935" y="2754728"/>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solidFill>
                <a:schemeClr val="bg1"/>
              </a:solidFill>
            </a:rPr>
            <a:t>Sabbatschulgaben</a:t>
          </a:r>
        </a:p>
      </dsp:txBody>
      <dsp:txXfrm>
        <a:off x="3935" y="2754728"/>
        <a:ext cx="2914949" cy="889059"/>
      </dsp:txXfrm>
    </dsp:sp>
    <dsp:sp modelId="{5BD0B061-E07B-4862-A3BC-206E82335EE5}">
      <dsp:nvSpPr>
        <dsp:cNvPr id="0" name=""/>
        <dsp:cNvSpPr/>
      </dsp:nvSpPr>
      <dsp:spPr>
        <a:xfrm>
          <a:off x="3501875" y="2754728"/>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solidFill>
                <a:schemeClr val="bg1"/>
              </a:solidFill>
            </a:rPr>
            <a:t>100%</a:t>
          </a:r>
        </a:p>
      </dsp:txBody>
      <dsp:txXfrm>
        <a:off x="3501875" y="2754728"/>
        <a:ext cx="2914949" cy="889059"/>
      </dsp:txXfrm>
    </dsp:sp>
    <dsp:sp modelId="{87E32849-0E40-4E6A-BA23-758EE02DA487}">
      <dsp:nvSpPr>
        <dsp:cNvPr id="0" name=""/>
        <dsp:cNvSpPr/>
      </dsp:nvSpPr>
      <dsp:spPr>
        <a:xfrm>
          <a:off x="6999814" y="2754728"/>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solidFill>
                <a:schemeClr val="bg1"/>
              </a:solidFill>
            </a:rPr>
            <a:t>GK</a:t>
          </a:r>
        </a:p>
      </dsp:txBody>
      <dsp:txXfrm>
        <a:off x="6999814" y="2754728"/>
        <a:ext cx="2914949" cy="889059"/>
      </dsp:txXfrm>
    </dsp:sp>
    <dsp:sp modelId="{660FB8D8-20A6-418F-854D-DDEDDF027D1B}">
      <dsp:nvSpPr>
        <dsp:cNvPr id="0" name=""/>
        <dsp:cNvSpPr/>
      </dsp:nvSpPr>
      <dsp:spPr>
        <a:xfrm>
          <a:off x="3935" y="4008156"/>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a:solidFill>
                <a:schemeClr val="bg1"/>
              </a:solidFill>
            </a:rPr>
            <a:t>Zehnter</a:t>
          </a:r>
          <a:endParaRPr lang="de-DE" sz="3000" kern="1200" dirty="0">
            <a:solidFill>
              <a:schemeClr val="bg1"/>
            </a:solidFill>
          </a:endParaRPr>
        </a:p>
      </dsp:txBody>
      <dsp:txXfrm>
        <a:off x="3935" y="4008156"/>
        <a:ext cx="2914949" cy="889059"/>
      </dsp:txXfrm>
    </dsp:sp>
    <dsp:sp modelId="{278535E4-0FD1-4879-BCF1-6682C6948FD5}">
      <dsp:nvSpPr>
        <dsp:cNvPr id="0" name=""/>
        <dsp:cNvSpPr/>
      </dsp:nvSpPr>
      <dsp:spPr>
        <a:xfrm>
          <a:off x="3501875" y="4008156"/>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solidFill>
                <a:schemeClr val="bg1"/>
              </a:solidFill>
            </a:rPr>
            <a:t>100%</a:t>
          </a:r>
        </a:p>
      </dsp:txBody>
      <dsp:txXfrm>
        <a:off x="3501875" y="4008156"/>
        <a:ext cx="2914949" cy="889059"/>
      </dsp:txXfrm>
    </dsp:sp>
    <dsp:sp modelId="{03EE89A2-ADCF-4B94-980B-2849D8F8F406}">
      <dsp:nvSpPr>
        <dsp:cNvPr id="0" name=""/>
        <dsp:cNvSpPr/>
      </dsp:nvSpPr>
      <dsp:spPr>
        <a:xfrm>
          <a:off x="6999814" y="4008156"/>
          <a:ext cx="2914949" cy="88905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de-DE" sz="3000" kern="1200" dirty="0">
              <a:solidFill>
                <a:schemeClr val="bg1"/>
              </a:solidFill>
            </a:rPr>
            <a:t>Vereinigung, Union, GK</a:t>
          </a:r>
        </a:p>
      </dsp:txBody>
      <dsp:txXfrm>
        <a:off x="6999814" y="4008156"/>
        <a:ext cx="2914949" cy="88905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14.08.2024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Text">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79087" y="552209"/>
            <a:ext cx="9165318" cy="716551"/>
          </a:xfrm>
          <a:prstGeom prst="rect">
            <a:avLst/>
          </a:prstGeom>
        </p:spPr>
        <p:txBody>
          <a:bodyPr/>
          <a:lstStyle>
            <a:lvl1pPr>
              <a:defRPr sz="3400">
                <a:solidFill>
                  <a:schemeClr val="accent1"/>
                </a:solidFill>
              </a:defRPr>
            </a:lvl1pPr>
          </a:lstStyle>
          <a:p>
            <a:r>
              <a:rPr lang="de-DE" dirty="0"/>
              <a:t>Titel einfügen</a:t>
            </a:r>
            <a:endParaRPr lang="en-US" dirty="0"/>
          </a:p>
        </p:txBody>
      </p:sp>
      <p:sp>
        <p:nvSpPr>
          <p:cNvPr id="9" name="Textplatzhalter 2"/>
          <p:cNvSpPr>
            <a:spLocks noGrp="1"/>
          </p:cNvSpPr>
          <p:nvPr>
            <p:ph idx="1"/>
          </p:nvPr>
        </p:nvSpPr>
        <p:spPr>
          <a:xfrm>
            <a:off x="600000" y="1628800"/>
            <a:ext cx="9134805" cy="4781631"/>
          </a:xfrm>
          <a:prstGeom prst="rect">
            <a:avLst/>
          </a:prstGeom>
        </p:spPr>
        <p:txBody>
          <a:bodyPr vert="horz" lIns="91440" tIns="45720" rIns="91440" bIns="45720" rtlCol="0">
            <a:normAutofit/>
          </a:bodyPr>
          <a:lstStyle>
            <a:lvl1pPr>
              <a:defRPr sz="2800"/>
            </a:lvl1pPr>
            <a:lvl2pPr>
              <a:defRPr sz="2400"/>
            </a:lvl2pPr>
            <a:lvl3pPr>
              <a:defRPr sz="2400"/>
            </a:lvl3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055220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blatt 1">
    <p:spTree>
      <p:nvGrpSpPr>
        <p:cNvPr id="1" name=""/>
        <p:cNvGrpSpPr/>
        <p:nvPr/>
      </p:nvGrpSpPr>
      <p:grpSpPr>
        <a:xfrm>
          <a:off x="0" y="0"/>
          <a:ext cx="0" cy="0"/>
          <a:chOff x="0" y="0"/>
          <a:chExt cx="0" cy="0"/>
        </a:xfrm>
      </p:grpSpPr>
      <p:sp>
        <p:nvSpPr>
          <p:cNvPr id="5" name="Rechteck 4"/>
          <p:cNvSpPr/>
          <p:nvPr userDrawn="1"/>
        </p:nvSpPr>
        <p:spPr>
          <a:xfrm flipH="1">
            <a:off x="0" y="0"/>
            <a:ext cx="1046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800"/>
          </a:p>
        </p:txBody>
      </p:sp>
      <p:sp>
        <p:nvSpPr>
          <p:cNvPr id="6" name="Titelplatzhalter 1"/>
          <p:cNvSpPr>
            <a:spLocks noGrp="1"/>
          </p:cNvSpPr>
          <p:nvPr>
            <p:ph type="title" hasCustomPrompt="1"/>
          </p:nvPr>
        </p:nvSpPr>
        <p:spPr>
          <a:xfrm>
            <a:off x="1209057" y="1988840"/>
            <a:ext cx="7838176" cy="1406831"/>
          </a:xfrm>
          <a:prstGeom prst="rect">
            <a:avLst/>
          </a:prstGeom>
          <a:noFill/>
        </p:spPr>
        <p:txBody>
          <a:bodyPr vert="horz" lIns="91440" tIns="45720" rIns="91440" bIns="45720" rtlCol="0" anchor="b" anchorCtr="0">
            <a:normAutofit/>
          </a:bodyPr>
          <a:lstStyle>
            <a:lvl1pPr algn="ctr">
              <a:defRPr sz="4000" b="1" baseline="0">
                <a:solidFill>
                  <a:schemeClr val="tx1"/>
                </a:solidFill>
                <a:latin typeface="Noto Sans" panose="020B0502040504020204" pitchFamily="34" charset="0"/>
              </a:defRPr>
            </a:lvl1pPr>
          </a:lstStyle>
          <a:p>
            <a:r>
              <a:rPr lang="de-DE" dirty="0"/>
              <a:t>Hier ist Platz für den </a:t>
            </a:r>
            <a:br>
              <a:rPr lang="de-DE" dirty="0"/>
            </a:br>
            <a:r>
              <a:rPr lang="de-DE" dirty="0"/>
              <a:t>(mehrzeiligen) Titel</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037680"/>
            <a:ext cx="2028403" cy="349151"/>
          </a:xfrm>
          <a:prstGeom prst="rect">
            <a:avLst/>
          </a:prstGeom>
        </p:spPr>
      </p:pic>
      <p:sp>
        <p:nvSpPr>
          <p:cNvPr id="14" name="Textplatzhalter 2"/>
          <p:cNvSpPr>
            <a:spLocks noGrp="1"/>
          </p:cNvSpPr>
          <p:nvPr>
            <p:ph idx="1" hasCustomPrompt="1"/>
          </p:nvPr>
        </p:nvSpPr>
        <p:spPr>
          <a:xfrm>
            <a:off x="1209057" y="3789040"/>
            <a:ext cx="7838176" cy="1080120"/>
          </a:xfrm>
          <a:prstGeom prst="rect">
            <a:avLst/>
          </a:prstGeom>
        </p:spPr>
        <p:txBody>
          <a:bodyPr vert="horz" lIns="91440" tIns="45720" rIns="91440" bIns="45720" rtlCol="0">
            <a:normAutofit/>
          </a:bodyPr>
          <a:lstStyle>
            <a:lvl1pPr marL="0" indent="0" algn="ctr">
              <a:buNone/>
              <a:defRPr sz="3200" baseline="0">
                <a:solidFill>
                  <a:schemeClr val="tx1"/>
                </a:solidFill>
                <a:latin typeface="Noto Serif" panose="020B0502040504020204" pitchFamily="34" charset="0"/>
              </a:defRPr>
            </a:lvl1pPr>
          </a:lstStyle>
          <a:p>
            <a:pPr lvl="0"/>
            <a:r>
              <a:rPr lang="de-DE" dirty="0"/>
              <a:t>Untertitel hier einfügen</a:t>
            </a:r>
          </a:p>
        </p:txBody>
      </p:sp>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96837" y="5805782"/>
            <a:ext cx="647921" cy="581046"/>
          </a:xfrm>
          <a:prstGeom prst="rect">
            <a:avLst/>
          </a:prstGeom>
        </p:spPr>
      </p:pic>
    </p:spTree>
    <p:extLst>
      <p:ext uri="{BB962C8B-B14F-4D97-AF65-F5344CB8AC3E}">
        <p14:creationId xmlns:p14="http://schemas.microsoft.com/office/powerpoint/2010/main" val="2658069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blatt 2">
    <p:spTree>
      <p:nvGrpSpPr>
        <p:cNvPr id="1" name=""/>
        <p:cNvGrpSpPr/>
        <p:nvPr/>
      </p:nvGrpSpPr>
      <p:grpSpPr>
        <a:xfrm>
          <a:off x="0" y="0"/>
          <a:ext cx="0" cy="0"/>
          <a:chOff x="0" y="0"/>
          <a:chExt cx="0" cy="0"/>
        </a:xfrm>
      </p:grpSpPr>
      <p:sp>
        <p:nvSpPr>
          <p:cNvPr id="5" name="Rechteck 4"/>
          <p:cNvSpPr/>
          <p:nvPr userDrawn="1"/>
        </p:nvSpPr>
        <p:spPr>
          <a:xfrm>
            <a:off x="10464000" y="0"/>
            <a:ext cx="1728000" cy="6858000"/>
          </a:xfrm>
          <a:prstGeom prst="rect">
            <a:avLst/>
          </a:prstGeom>
          <a:solidFill>
            <a:srgbClr val="E365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80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6837" y="5805782"/>
            <a:ext cx="647924" cy="581049"/>
          </a:xfrm>
          <a:prstGeom prst="rect">
            <a:avLst/>
          </a:prstGeom>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3291" y="6037680"/>
            <a:ext cx="2021020" cy="349151"/>
          </a:xfrm>
          <a:prstGeom prst="rect">
            <a:avLst/>
          </a:prstGeom>
        </p:spPr>
      </p:pic>
      <p:sp>
        <p:nvSpPr>
          <p:cNvPr id="13" name="Titelplatzhalter 1"/>
          <p:cNvSpPr>
            <a:spLocks noGrp="1"/>
          </p:cNvSpPr>
          <p:nvPr>
            <p:ph type="title" hasCustomPrompt="1"/>
          </p:nvPr>
        </p:nvSpPr>
        <p:spPr>
          <a:xfrm>
            <a:off x="1209057" y="1988840"/>
            <a:ext cx="7838176" cy="1406831"/>
          </a:xfrm>
          <a:prstGeom prst="rect">
            <a:avLst/>
          </a:prstGeom>
          <a:noFill/>
        </p:spPr>
        <p:txBody>
          <a:bodyPr vert="horz" lIns="91440" tIns="45720" rIns="91440" bIns="45720" rtlCol="0" anchor="b" anchorCtr="0">
            <a:normAutofit/>
          </a:bodyPr>
          <a:lstStyle>
            <a:lvl1pPr algn="ctr">
              <a:defRPr sz="4000" b="1" baseline="0">
                <a:solidFill>
                  <a:schemeClr val="accent1"/>
                </a:solidFill>
                <a:latin typeface="Noto Sans" panose="020B0502040504020204" pitchFamily="34" charset="0"/>
              </a:defRPr>
            </a:lvl1pPr>
          </a:lstStyle>
          <a:p>
            <a:r>
              <a:rPr lang="de-DE" dirty="0"/>
              <a:t>Hier ist Platz für den </a:t>
            </a:r>
            <a:br>
              <a:rPr lang="de-DE" dirty="0"/>
            </a:br>
            <a:r>
              <a:rPr lang="de-DE" dirty="0"/>
              <a:t>(mehrzeiligen) Titel</a:t>
            </a:r>
          </a:p>
        </p:txBody>
      </p:sp>
      <p:sp>
        <p:nvSpPr>
          <p:cNvPr id="14" name="Textplatzhalter 2"/>
          <p:cNvSpPr>
            <a:spLocks noGrp="1"/>
          </p:cNvSpPr>
          <p:nvPr>
            <p:ph idx="1" hasCustomPrompt="1"/>
          </p:nvPr>
        </p:nvSpPr>
        <p:spPr>
          <a:xfrm>
            <a:off x="1209057" y="3789040"/>
            <a:ext cx="7838176" cy="1080120"/>
          </a:xfrm>
          <a:prstGeom prst="rect">
            <a:avLst/>
          </a:prstGeom>
        </p:spPr>
        <p:txBody>
          <a:bodyPr vert="horz" lIns="91440" tIns="45720" rIns="91440" bIns="45720" rtlCol="0">
            <a:normAutofit/>
          </a:bodyPr>
          <a:lstStyle>
            <a:lvl1pPr marL="0" indent="0" algn="ctr">
              <a:buNone/>
              <a:defRPr sz="3200" baseline="0">
                <a:solidFill>
                  <a:schemeClr val="accent1"/>
                </a:solidFill>
                <a:latin typeface="Noto Serif" panose="020B0502040504020204" pitchFamily="34" charset="0"/>
              </a:defRPr>
            </a:lvl1pPr>
          </a:lstStyle>
          <a:p>
            <a:pPr lvl="0"/>
            <a:r>
              <a:rPr lang="de-DE" dirty="0"/>
              <a:t>Untertitel hier einfügen</a:t>
            </a:r>
          </a:p>
        </p:txBody>
      </p:sp>
    </p:spTree>
    <p:extLst>
      <p:ext uri="{BB962C8B-B14F-4D97-AF65-F5344CB8AC3E}">
        <p14:creationId xmlns:p14="http://schemas.microsoft.com/office/powerpoint/2010/main" val="63206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79087" y="552209"/>
            <a:ext cx="9165318" cy="716551"/>
          </a:xfrm>
          <a:prstGeom prst="rect">
            <a:avLst/>
          </a:prstGeom>
        </p:spPr>
        <p:txBody>
          <a:bodyPr/>
          <a:lstStyle>
            <a:lvl1pPr>
              <a:defRPr sz="3400">
                <a:solidFill>
                  <a:schemeClr val="accent1"/>
                </a:solidFill>
              </a:defRPr>
            </a:lvl1pPr>
          </a:lstStyle>
          <a:p>
            <a:r>
              <a:rPr lang="de-DE" dirty="0"/>
              <a:t>Titel einfügen</a:t>
            </a:r>
            <a:endParaRPr lang="en-US" dirty="0"/>
          </a:p>
        </p:txBody>
      </p:sp>
      <p:sp>
        <p:nvSpPr>
          <p:cNvPr id="9" name="Textplatzhalter 2"/>
          <p:cNvSpPr>
            <a:spLocks noGrp="1"/>
          </p:cNvSpPr>
          <p:nvPr>
            <p:ph idx="1"/>
          </p:nvPr>
        </p:nvSpPr>
        <p:spPr>
          <a:xfrm>
            <a:off x="600000" y="1628800"/>
            <a:ext cx="9134805" cy="4781631"/>
          </a:xfrm>
          <a:prstGeom prst="rect">
            <a:avLst/>
          </a:prstGeom>
        </p:spPr>
        <p:txBody>
          <a:bodyPr vert="horz" lIns="91440" tIns="45720" rIns="91440" bIns="45720" rtlCol="0">
            <a:normAutofit/>
          </a:bodyPr>
          <a:lstStyle>
            <a:lvl1pPr>
              <a:defRPr sz="2800"/>
            </a:lvl1pPr>
            <a:lvl2pPr>
              <a:defRPr sz="2400"/>
            </a:lvl2pPr>
            <a:lvl3pPr>
              <a:defRPr sz="2400"/>
            </a:lvl3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812095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Spalten">
    <p:spTree>
      <p:nvGrpSpPr>
        <p:cNvPr id="1" name=""/>
        <p:cNvGrpSpPr/>
        <p:nvPr/>
      </p:nvGrpSpPr>
      <p:grpSpPr>
        <a:xfrm>
          <a:off x="0" y="0"/>
          <a:ext cx="0" cy="0"/>
          <a:chOff x="0" y="0"/>
          <a:chExt cx="0" cy="0"/>
        </a:xfrm>
      </p:grpSpPr>
      <p:sp>
        <p:nvSpPr>
          <p:cNvPr id="4" name="Inhaltsplatzhalter 2"/>
          <p:cNvSpPr>
            <a:spLocks noGrp="1"/>
          </p:cNvSpPr>
          <p:nvPr>
            <p:ph sz="half" idx="10"/>
          </p:nvPr>
        </p:nvSpPr>
        <p:spPr>
          <a:xfrm>
            <a:off x="600000" y="1628800"/>
            <a:ext cx="4500000" cy="476726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Formatvorlagen des Textmasters bearbeiten</a:t>
            </a:r>
          </a:p>
          <a:p>
            <a:pPr lvl="1"/>
            <a:r>
              <a:rPr lang="de-DE" dirty="0"/>
              <a:t>Zweite Ebene</a:t>
            </a:r>
          </a:p>
        </p:txBody>
      </p:sp>
      <p:sp>
        <p:nvSpPr>
          <p:cNvPr id="5" name="Inhaltsplatzhalter 3"/>
          <p:cNvSpPr>
            <a:spLocks noGrp="1"/>
          </p:cNvSpPr>
          <p:nvPr>
            <p:ph sz="half" idx="2"/>
          </p:nvPr>
        </p:nvSpPr>
        <p:spPr>
          <a:xfrm>
            <a:off x="5244405" y="1628800"/>
            <a:ext cx="4500000" cy="476726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Formatvorlagen des Textmasters bearbeiten</a:t>
            </a:r>
          </a:p>
          <a:p>
            <a:pPr lvl="1"/>
            <a:r>
              <a:rPr lang="de-DE" dirty="0"/>
              <a:t>Zweite Ebene</a:t>
            </a:r>
          </a:p>
        </p:txBody>
      </p:sp>
      <p:sp>
        <p:nvSpPr>
          <p:cNvPr id="8" name="Title 9"/>
          <p:cNvSpPr>
            <a:spLocks noGrp="1"/>
          </p:cNvSpPr>
          <p:nvPr>
            <p:ph type="title" hasCustomPrompt="1"/>
          </p:nvPr>
        </p:nvSpPr>
        <p:spPr>
          <a:xfrm>
            <a:off x="579087" y="552209"/>
            <a:ext cx="9165318" cy="716551"/>
          </a:xfrm>
          <a:prstGeom prst="rect">
            <a:avLst/>
          </a:prstGeom>
        </p:spPr>
        <p:txBody>
          <a:bodyPr/>
          <a:lstStyle>
            <a:lvl1pPr>
              <a:defRPr sz="3400">
                <a:solidFill>
                  <a:schemeClr val="accent1"/>
                </a:solidFill>
              </a:defRPr>
            </a:lvl1pPr>
          </a:lstStyle>
          <a:p>
            <a:r>
              <a:rPr lang="de-DE" dirty="0"/>
              <a:t>Vergleich/Gegenüberstellung</a:t>
            </a:r>
            <a:endParaRPr lang="en-US" dirty="0"/>
          </a:p>
        </p:txBody>
      </p:sp>
    </p:spTree>
    <p:extLst>
      <p:ext uri="{BB962C8B-B14F-4D97-AF65-F5344CB8AC3E}">
        <p14:creationId xmlns:p14="http://schemas.microsoft.com/office/powerpoint/2010/main" val="3940421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zentriert">
    <p:spTree>
      <p:nvGrpSpPr>
        <p:cNvPr id="1" name=""/>
        <p:cNvGrpSpPr/>
        <p:nvPr/>
      </p:nvGrpSpPr>
      <p:grpSpPr>
        <a:xfrm>
          <a:off x="0" y="0"/>
          <a:ext cx="0" cy="0"/>
          <a:chOff x="0" y="0"/>
          <a:chExt cx="0" cy="0"/>
        </a:xfrm>
      </p:grpSpPr>
      <p:sp>
        <p:nvSpPr>
          <p:cNvPr id="3" name="Textplatzhalter 5"/>
          <p:cNvSpPr>
            <a:spLocks noGrp="1"/>
          </p:cNvSpPr>
          <p:nvPr>
            <p:ph type="body" sz="quarter" idx="12" hasCustomPrompt="1"/>
          </p:nvPr>
        </p:nvSpPr>
        <p:spPr>
          <a:xfrm>
            <a:off x="599999" y="549277"/>
            <a:ext cx="9144405" cy="5760044"/>
          </a:xfrm>
          <a:prstGeom prst="rect">
            <a:avLst/>
          </a:prstGeom>
        </p:spPr>
        <p:txBody>
          <a:bodyPr anchor="ctr" anchorCtr="1"/>
          <a:lstStyle>
            <a:lvl1pPr marL="0" indent="0" algn="ctr">
              <a:buNone/>
              <a:defRPr i="0">
                <a:solidFill>
                  <a:schemeClr val="accent1"/>
                </a:solidFill>
                <a:latin typeface="Noto Serif" panose="020B0502040504020204" pitchFamily="34" charset="0"/>
              </a:defRPr>
            </a:lvl1pPr>
          </a:lstStyle>
          <a:p>
            <a:pPr lvl="0"/>
            <a:r>
              <a:rPr lang="de-DE" dirty="0"/>
              <a:t>Bibeltext hier einfügen</a:t>
            </a:r>
          </a:p>
          <a:p>
            <a:pPr lvl="0"/>
            <a:r>
              <a:rPr lang="de-DE" dirty="0"/>
              <a:t>{ Johannes 3,16 }</a:t>
            </a:r>
          </a:p>
        </p:txBody>
      </p:sp>
    </p:spTree>
    <p:extLst>
      <p:ext uri="{BB962C8B-B14F-4D97-AF65-F5344CB8AC3E}">
        <p14:creationId xmlns:p14="http://schemas.microsoft.com/office/powerpoint/2010/main" val="1583574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ld Spalte rechts">
    <p:spTree>
      <p:nvGrpSpPr>
        <p:cNvPr id="1" name=""/>
        <p:cNvGrpSpPr/>
        <p:nvPr/>
      </p:nvGrpSpPr>
      <p:grpSpPr>
        <a:xfrm>
          <a:off x="0" y="0"/>
          <a:ext cx="0" cy="0"/>
          <a:chOff x="0" y="0"/>
          <a:chExt cx="0" cy="0"/>
        </a:xfrm>
      </p:grpSpPr>
      <p:sp>
        <p:nvSpPr>
          <p:cNvPr id="9" name="Bildplatzhalter 2"/>
          <p:cNvSpPr>
            <a:spLocks noGrp="1"/>
          </p:cNvSpPr>
          <p:nvPr>
            <p:ph type="pic" idx="11"/>
          </p:nvPr>
        </p:nvSpPr>
        <p:spPr>
          <a:xfrm>
            <a:off x="10473600" y="0"/>
            <a:ext cx="1718400" cy="6858000"/>
          </a:xfrm>
          <a:prstGeom prst="rect">
            <a:avLst/>
          </a:prstGeom>
        </p:spPr>
        <p:txBody>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6837" y="5805782"/>
            <a:ext cx="647923" cy="581048"/>
          </a:xfrm>
          <a:prstGeom prst="rect">
            <a:avLst/>
          </a:prstGeom>
        </p:spPr>
      </p:pic>
      <p:sp>
        <p:nvSpPr>
          <p:cNvPr id="8" name="Title 9"/>
          <p:cNvSpPr>
            <a:spLocks noGrp="1"/>
          </p:cNvSpPr>
          <p:nvPr>
            <p:ph type="title" hasCustomPrompt="1"/>
          </p:nvPr>
        </p:nvSpPr>
        <p:spPr>
          <a:xfrm>
            <a:off x="579087" y="552209"/>
            <a:ext cx="9165318" cy="716551"/>
          </a:xfrm>
          <a:prstGeom prst="rect">
            <a:avLst/>
          </a:prstGeom>
        </p:spPr>
        <p:txBody>
          <a:bodyPr/>
          <a:lstStyle>
            <a:lvl1pPr>
              <a:defRPr sz="3400">
                <a:solidFill>
                  <a:schemeClr val="accent1"/>
                </a:solidFill>
              </a:defRPr>
            </a:lvl1pPr>
          </a:lstStyle>
          <a:p>
            <a:r>
              <a:rPr lang="de-DE" dirty="0"/>
              <a:t>Titel einfügen</a:t>
            </a:r>
            <a:endParaRPr lang="en-US" dirty="0"/>
          </a:p>
        </p:txBody>
      </p:sp>
      <p:sp>
        <p:nvSpPr>
          <p:cNvPr id="12" name="Textplatzhalter 2"/>
          <p:cNvSpPr>
            <a:spLocks noGrp="1"/>
          </p:cNvSpPr>
          <p:nvPr>
            <p:ph idx="1"/>
          </p:nvPr>
        </p:nvSpPr>
        <p:spPr>
          <a:xfrm>
            <a:off x="600000" y="1628800"/>
            <a:ext cx="9134805" cy="4781631"/>
          </a:xfrm>
          <a:prstGeom prst="rect">
            <a:avLst/>
          </a:prstGeom>
        </p:spPr>
        <p:txBody>
          <a:bodyPr vert="horz" lIns="91440" tIns="45720" rIns="91440" bIns="45720" rtlCol="0">
            <a:normAutofit/>
          </a:bodyPr>
          <a:lstStyle>
            <a:lvl1pPr>
              <a:defRPr sz="2800"/>
            </a:lvl1pPr>
            <a:lvl2pPr>
              <a:defRPr sz="2400"/>
            </a:lvl2pPr>
            <a:lvl3pPr>
              <a:defRPr sz="2400"/>
            </a:lvl3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60548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5" name="Bildplatzhalter 2"/>
          <p:cNvSpPr>
            <a:spLocks noGrp="1"/>
          </p:cNvSpPr>
          <p:nvPr>
            <p:ph type="pic" idx="10"/>
          </p:nvPr>
        </p:nvSpPr>
        <p:spPr>
          <a:xfrm>
            <a:off x="0" y="0"/>
            <a:ext cx="10464000" cy="6858000"/>
          </a:xfrm>
          <a:prstGeom prst="rect">
            <a:avLst/>
          </a:prstGeom>
        </p:spPr>
        <p:txBody>
          <a:bodyPr>
            <a:normAutofit/>
          </a:bodyPr>
          <a:lstStyle>
            <a:lvl1pPr marL="0" indent="0" algn="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2"/>
          <p:cNvSpPr>
            <a:spLocks noGrp="1"/>
          </p:cNvSpPr>
          <p:nvPr>
            <p:ph type="body" idx="1" hasCustomPrompt="1"/>
          </p:nvPr>
        </p:nvSpPr>
        <p:spPr>
          <a:xfrm>
            <a:off x="548005" y="548680"/>
            <a:ext cx="9364419" cy="1008112"/>
          </a:xfrm>
          <a:prstGeom prst="rect">
            <a:avLst/>
          </a:prstGeom>
        </p:spPr>
        <p:txBody>
          <a:bodyPr anchor="t" anchorCtr="0">
            <a:noAutofit/>
          </a:bodyPr>
          <a:lstStyle>
            <a:lvl1pPr marL="0" indent="0">
              <a:spcBef>
                <a:spcPts val="0"/>
              </a:spcBef>
              <a:buNone/>
              <a:defRPr sz="2000" b="0" baseline="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Bildtext in weiß oder grau</a:t>
            </a: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6837" y="5805782"/>
            <a:ext cx="647921" cy="581046"/>
          </a:xfrm>
          <a:prstGeom prst="rect">
            <a:avLst/>
          </a:prstGeom>
        </p:spPr>
      </p:pic>
    </p:spTree>
    <p:extLst>
      <p:ext uri="{BB962C8B-B14F-4D97-AF65-F5344CB8AC3E}">
        <p14:creationId xmlns:p14="http://schemas.microsoft.com/office/powerpoint/2010/main" val="2874691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intergrund farbig, Text weiß">
    <p:spTree>
      <p:nvGrpSpPr>
        <p:cNvPr id="1" name=""/>
        <p:cNvGrpSpPr/>
        <p:nvPr/>
      </p:nvGrpSpPr>
      <p:grpSpPr>
        <a:xfrm>
          <a:off x="0" y="0"/>
          <a:ext cx="0" cy="0"/>
          <a:chOff x="0" y="0"/>
          <a:chExt cx="0" cy="0"/>
        </a:xfrm>
      </p:grpSpPr>
      <p:sp>
        <p:nvSpPr>
          <p:cNvPr id="5" name="Rechteck 4"/>
          <p:cNvSpPr/>
          <p:nvPr userDrawn="1"/>
        </p:nvSpPr>
        <p:spPr>
          <a:xfrm flipH="1">
            <a:off x="0" y="0"/>
            <a:ext cx="1046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800"/>
          </a:p>
        </p:txBody>
      </p:sp>
      <p:sp>
        <p:nvSpPr>
          <p:cNvPr id="9" name="Title 9"/>
          <p:cNvSpPr>
            <a:spLocks noGrp="1"/>
          </p:cNvSpPr>
          <p:nvPr>
            <p:ph type="title" hasCustomPrompt="1"/>
          </p:nvPr>
        </p:nvSpPr>
        <p:spPr>
          <a:xfrm>
            <a:off x="579087" y="552209"/>
            <a:ext cx="9165318" cy="716551"/>
          </a:xfrm>
          <a:prstGeom prst="rect">
            <a:avLst/>
          </a:prstGeom>
        </p:spPr>
        <p:txBody>
          <a:bodyPr/>
          <a:lstStyle>
            <a:lvl1pPr>
              <a:defRPr sz="3400">
                <a:solidFill>
                  <a:schemeClr val="tx1"/>
                </a:solidFill>
              </a:defRPr>
            </a:lvl1pPr>
          </a:lstStyle>
          <a:p>
            <a:r>
              <a:rPr lang="de-DE" dirty="0"/>
              <a:t>Titel einfügen</a:t>
            </a:r>
            <a:endParaRPr lang="en-US" dirty="0"/>
          </a:p>
        </p:txBody>
      </p:sp>
      <p:sp>
        <p:nvSpPr>
          <p:cNvPr id="10" name="Textplatzhalter 2"/>
          <p:cNvSpPr>
            <a:spLocks noGrp="1"/>
          </p:cNvSpPr>
          <p:nvPr>
            <p:ph idx="1"/>
          </p:nvPr>
        </p:nvSpPr>
        <p:spPr>
          <a:xfrm>
            <a:off x="600000" y="1628800"/>
            <a:ext cx="9134805" cy="4781631"/>
          </a:xfrm>
          <a:prstGeom prst="rect">
            <a:avLst/>
          </a:prstGeom>
        </p:spPr>
        <p:txBody>
          <a:bodyPr vert="horz" lIns="91440" tIns="45720" rIns="91440" bIns="45720" rtlCol="0">
            <a:normAutofit/>
          </a:bodyPr>
          <a:lstStyle>
            <a:lvl1pPr>
              <a:defRPr sz="2800">
                <a:solidFill>
                  <a:schemeClr val="tx1"/>
                </a:solidFill>
              </a:defRPr>
            </a:lvl1pPr>
            <a:lvl2pPr>
              <a:defRPr sz="2400">
                <a:solidFill>
                  <a:schemeClr val="tx1"/>
                </a:solidFill>
              </a:defRPr>
            </a:lvl2pPr>
            <a:lvl3pPr>
              <a:defRPr sz="2400">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6837" y="5805782"/>
            <a:ext cx="647921" cy="581046"/>
          </a:xfrm>
          <a:prstGeom prst="rect">
            <a:avLst/>
          </a:prstGeom>
        </p:spPr>
      </p:pic>
    </p:spTree>
    <p:extLst>
      <p:ext uri="{BB962C8B-B14F-4D97-AF65-F5344CB8AC3E}">
        <p14:creationId xmlns:p14="http://schemas.microsoft.com/office/powerpoint/2010/main" val="334725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intergrund Raster">
    <p:spTree>
      <p:nvGrpSpPr>
        <p:cNvPr id="1" name=""/>
        <p:cNvGrpSpPr/>
        <p:nvPr/>
      </p:nvGrpSpPr>
      <p:grpSpPr>
        <a:xfrm>
          <a:off x="0" y="0"/>
          <a:ext cx="0" cy="0"/>
          <a:chOff x="0" y="0"/>
          <a:chExt cx="0" cy="0"/>
        </a:xfrm>
      </p:grpSpPr>
      <p:sp>
        <p:nvSpPr>
          <p:cNvPr id="2" name="Rechteck 1"/>
          <p:cNvSpPr/>
          <p:nvPr userDrawn="1"/>
        </p:nvSpPr>
        <p:spPr>
          <a:xfrm>
            <a:off x="10449600" y="0"/>
            <a:ext cx="174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11" name="Gerader Verbinder 10"/>
          <p:cNvCxnSpPr/>
          <p:nvPr userDrawn="1"/>
        </p:nvCxnSpPr>
        <p:spPr>
          <a:xfrm>
            <a:off x="1742400" y="0"/>
            <a:ext cx="0" cy="6858000"/>
          </a:xfrm>
          <a:prstGeom prst="line">
            <a:avLst/>
          </a:prstGeom>
          <a:ln w="635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3480000" y="0"/>
            <a:ext cx="0" cy="6858000"/>
          </a:xfrm>
          <a:prstGeom prst="line">
            <a:avLst/>
          </a:prstGeom>
          <a:ln w="635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222400" y="0"/>
            <a:ext cx="0" cy="6858000"/>
          </a:xfrm>
          <a:prstGeom prst="line">
            <a:avLst/>
          </a:prstGeom>
          <a:ln w="635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6964800" y="0"/>
            <a:ext cx="0" cy="6858000"/>
          </a:xfrm>
          <a:prstGeom prst="line">
            <a:avLst/>
          </a:prstGeom>
          <a:ln w="635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a:xfrm>
            <a:off x="8707200" y="0"/>
            <a:ext cx="0" cy="6858000"/>
          </a:xfrm>
          <a:prstGeom prst="line">
            <a:avLst/>
          </a:prstGeom>
          <a:ln w="635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6837" y="5805782"/>
            <a:ext cx="647924" cy="581049"/>
          </a:xfrm>
          <a:prstGeom prst="rect">
            <a:avLst/>
          </a:prstGeom>
        </p:spPr>
      </p:pic>
      <p:sp>
        <p:nvSpPr>
          <p:cNvPr id="19" name="Title 9"/>
          <p:cNvSpPr>
            <a:spLocks noGrp="1"/>
          </p:cNvSpPr>
          <p:nvPr>
            <p:ph type="title" hasCustomPrompt="1"/>
          </p:nvPr>
        </p:nvSpPr>
        <p:spPr>
          <a:xfrm>
            <a:off x="579087" y="552209"/>
            <a:ext cx="9165318" cy="716551"/>
          </a:xfrm>
          <a:prstGeom prst="rect">
            <a:avLst/>
          </a:prstGeom>
        </p:spPr>
        <p:txBody>
          <a:bodyPr/>
          <a:lstStyle>
            <a:lvl1pPr>
              <a:defRPr sz="3400">
                <a:solidFill>
                  <a:schemeClr val="accent1"/>
                </a:solidFill>
              </a:defRPr>
            </a:lvl1pPr>
          </a:lstStyle>
          <a:p>
            <a:r>
              <a:rPr lang="de-DE" dirty="0"/>
              <a:t>Titel einfügen</a:t>
            </a:r>
            <a:endParaRPr lang="en-US" dirty="0"/>
          </a:p>
        </p:txBody>
      </p:sp>
      <p:sp>
        <p:nvSpPr>
          <p:cNvPr id="20" name="Textplatzhalter 2"/>
          <p:cNvSpPr>
            <a:spLocks noGrp="1"/>
          </p:cNvSpPr>
          <p:nvPr>
            <p:ph idx="1"/>
          </p:nvPr>
        </p:nvSpPr>
        <p:spPr>
          <a:xfrm>
            <a:off x="600000" y="1628800"/>
            <a:ext cx="9134805" cy="4781631"/>
          </a:xfrm>
          <a:prstGeom prst="rect">
            <a:avLst/>
          </a:prstGeom>
        </p:spPr>
        <p:txBody>
          <a:bodyPr vert="horz" lIns="91440" tIns="45720" rIns="91440" bIns="45720" rtlCol="0">
            <a:normAutofit/>
          </a:bodyPr>
          <a:lstStyle>
            <a:lvl1pPr>
              <a:defRPr sz="2800"/>
            </a:lvl1pPr>
            <a:lvl2pPr>
              <a:defRPr sz="2400"/>
            </a:lvl2pPr>
            <a:lvl3pPr>
              <a:defRPr sz="2400"/>
            </a:lvl3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70026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521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44577" y="274639"/>
            <a:ext cx="9919708" cy="1143000"/>
          </a:xfrm>
        </p:spPr>
        <p:txBody>
          <a:bodyPr/>
          <a:lstStyle/>
          <a:p>
            <a:r>
              <a:rPr lang="de-DE"/>
              <a:t>Mastertitelformat bearbeiten</a:t>
            </a:r>
            <a:endParaRPr lang="en-US" dirty="0"/>
          </a:p>
        </p:txBody>
      </p:sp>
      <p:sp>
        <p:nvSpPr>
          <p:cNvPr id="3" name="Content Placeholder 2"/>
          <p:cNvSpPr>
            <a:spLocks noGrp="1"/>
          </p:cNvSpPr>
          <p:nvPr>
            <p:ph idx="1"/>
          </p:nvPr>
        </p:nvSpPr>
        <p:spPr>
          <a:xfrm>
            <a:off x="244577" y="1600201"/>
            <a:ext cx="9919708" cy="4525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3"/>
          <p:cNvSpPr>
            <a:spLocks noGrp="1"/>
          </p:cNvSpPr>
          <p:nvPr>
            <p:ph type="dt" sz="half" idx="10"/>
          </p:nvPr>
        </p:nvSpPr>
        <p:spPr>
          <a:xfrm>
            <a:off x="-336671" y="6675438"/>
            <a:ext cx="2844800" cy="365125"/>
          </a:xfrm>
        </p:spPr>
        <p:txBody>
          <a:bodyPr/>
          <a:lstStyle/>
          <a:p>
            <a:fld id="{8ACDB3CC-F982-40F9-8DD6-BCC9AFBF44BD}" type="datetime1">
              <a:rPr lang="en-US" smtClean="0"/>
              <a:pPr/>
              <a:t>8/14/2024</a:t>
            </a:fld>
            <a:endParaRPr lang="en-US" dirty="0"/>
          </a:p>
        </p:txBody>
      </p:sp>
      <p:sp>
        <p:nvSpPr>
          <p:cNvPr id="8" name="Footer Placeholder 4"/>
          <p:cNvSpPr>
            <a:spLocks noGrp="1"/>
          </p:cNvSpPr>
          <p:nvPr>
            <p:ph type="ftr" sz="quarter" idx="11"/>
          </p:nvPr>
        </p:nvSpPr>
        <p:spPr>
          <a:xfrm>
            <a:off x="3297953" y="6356351"/>
            <a:ext cx="3860800" cy="365125"/>
          </a:xfrm>
        </p:spPr>
        <p:txBody>
          <a:bodyPr/>
          <a:lstStyle/>
          <a:p>
            <a:endParaRPr lang="en-US" dirty="0"/>
          </a:p>
        </p:txBody>
      </p:sp>
      <p:sp>
        <p:nvSpPr>
          <p:cNvPr id="9" name="Slide Number Placeholder 5"/>
          <p:cNvSpPr>
            <a:spLocks noGrp="1"/>
          </p:cNvSpPr>
          <p:nvPr>
            <p:ph type="sldNum" sz="quarter" idx="12"/>
          </p:nvPr>
        </p:nvSpPr>
        <p:spPr>
          <a:xfrm>
            <a:off x="7319484" y="6356351"/>
            <a:ext cx="2844800" cy="365125"/>
          </a:xfrm>
        </p:spPr>
        <p:txBody>
          <a:bodyPr/>
          <a:lstStyle/>
          <a:p>
            <a:fld id="{AF88E988-FB04-AB4E-BE5A-59F242AF7F7A}" type="slidenum">
              <a:rPr lang="en-US" smtClean="0"/>
              <a:t>‹Nr.›</a:t>
            </a:fld>
            <a:endParaRPr lang="en-US" dirty="0"/>
          </a:p>
        </p:txBody>
      </p:sp>
    </p:spTree>
    <p:extLst>
      <p:ext uri="{BB962C8B-B14F-4D97-AF65-F5344CB8AC3E}">
        <p14:creationId xmlns:p14="http://schemas.microsoft.com/office/powerpoint/2010/main" val="67388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14.08.2024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14.08.2024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3" r:id="rId13"/>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Grafik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48395" y="6410431"/>
            <a:ext cx="1680000" cy="186297"/>
          </a:xfrm>
          <a:prstGeom prst="rect">
            <a:avLst/>
          </a:prstGeom>
        </p:spPr>
      </p:pic>
      <p:sp>
        <p:nvSpPr>
          <p:cNvPr id="7" name="Rechteck 6"/>
          <p:cNvSpPr/>
          <p:nvPr userDrawn="1"/>
        </p:nvSpPr>
        <p:spPr>
          <a:xfrm>
            <a:off x="10464000" y="0"/>
            <a:ext cx="174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96837" y="5805782"/>
            <a:ext cx="647924" cy="581049"/>
          </a:xfrm>
          <a:prstGeom prst="rect">
            <a:avLst/>
          </a:prstGeom>
        </p:spPr>
      </p:pic>
    </p:spTree>
    <p:extLst>
      <p:ext uri="{BB962C8B-B14F-4D97-AF65-F5344CB8AC3E}">
        <p14:creationId xmlns:p14="http://schemas.microsoft.com/office/powerpoint/2010/main" val="21783165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marL="0" indent="0" algn="l" defTabSz="914400" rtl="0" eaLnBrk="1" latinLnBrk="0" hangingPunct="1">
        <a:spcBef>
          <a:spcPct val="0"/>
        </a:spcBef>
        <a:buNone/>
        <a:defRPr sz="4400" kern="1200">
          <a:solidFill>
            <a:schemeClr val="accent4"/>
          </a:solidFill>
          <a:latin typeface="Noto Serif" panose="020B0502040504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Noto Sans" panose="020B05020405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Noto Sans" panose="020B05020405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Noto Sans" panose="020B05020405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Noto Sans" panose="020B05020405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Noto Sans" panose="020B05020405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a:xfrm>
            <a:off x="4357314" y="1644900"/>
            <a:ext cx="4349363" cy="2670426"/>
          </a:xfrm>
        </p:spPr>
        <p:txBody>
          <a:bodyPr>
            <a:noAutofit/>
          </a:bodyPr>
          <a:lstStyle/>
          <a:p>
            <a:pPr algn="r"/>
            <a:r>
              <a:rPr lang="de-CH" sz="3600" dirty="0">
                <a:solidFill>
                  <a:schemeClr val="bg2">
                    <a:lumMod val="75000"/>
                  </a:schemeClr>
                </a:solidFill>
              </a:rPr>
              <a:t>20 </a:t>
            </a:r>
            <a:r>
              <a:rPr lang="de-DE" sz="3600" dirty="0"/>
              <a:t>Gottes Haushalter inkl. Zehnten, Organisation der Gemeinde, Finanzsystem</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a:xfrm>
            <a:off x="4357314" y="4764504"/>
            <a:ext cx="4349363" cy="493295"/>
          </a:xfrm>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p:cNvSpPr/>
          <p:nvPr/>
        </p:nvSpPr>
        <p:spPr>
          <a:xfrm>
            <a:off x="8012743" y="609602"/>
            <a:ext cx="3168352" cy="5722317"/>
          </a:xfrm>
          <a:prstGeom prst="roundRect">
            <a:avLst/>
          </a:prstGeom>
          <a:gradFill>
            <a:gsLst>
              <a:gs pos="0">
                <a:schemeClr val="accent1">
                  <a:lumMod val="5000"/>
                  <a:lumOff val="95000"/>
                  <a:alpha val="25000"/>
                </a:schemeClr>
              </a:gs>
              <a:gs pos="74000">
                <a:schemeClr val="accent1">
                  <a:lumMod val="45000"/>
                  <a:lumOff val="55000"/>
                  <a:alpha val="25000"/>
                </a:schemeClr>
              </a:gs>
              <a:gs pos="83000">
                <a:schemeClr val="accent1">
                  <a:lumMod val="45000"/>
                  <a:lumOff val="55000"/>
                  <a:alpha val="25000"/>
                </a:schemeClr>
              </a:gs>
              <a:gs pos="100000">
                <a:schemeClr val="accent1">
                  <a:lumMod val="30000"/>
                  <a:lumOff val="70000"/>
                  <a:alpha val="25000"/>
                </a:schemeClr>
              </a:gs>
            </a:gsLst>
            <a:lin ang="5400000" scaled="1"/>
          </a:gradFill>
          <a:ln w="25400" cap="flat" cmpd="sng" algn="ctr">
            <a:solidFill>
              <a:schemeClr val="accent1">
                <a:lumMod val="40000"/>
                <a:lumOff val="6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a:ea typeface="+mn-ea"/>
                <a:cs typeface="+mn-cs"/>
              </a:rPr>
              <a:t>Empfänger</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Abgerundetes Rechteck 4"/>
          <p:cNvSpPr/>
          <p:nvPr/>
        </p:nvSpPr>
        <p:spPr>
          <a:xfrm>
            <a:off x="1010905" y="609602"/>
            <a:ext cx="3168352" cy="5717982"/>
          </a:xfrm>
          <a:prstGeom prst="roundRect">
            <a:avLst/>
          </a:prstGeom>
          <a:gradFill>
            <a:gsLst>
              <a:gs pos="0">
                <a:schemeClr val="accent1">
                  <a:lumMod val="5000"/>
                  <a:lumOff val="95000"/>
                  <a:alpha val="25000"/>
                </a:schemeClr>
              </a:gs>
              <a:gs pos="74000">
                <a:schemeClr val="accent1">
                  <a:lumMod val="45000"/>
                  <a:lumOff val="55000"/>
                  <a:alpha val="25000"/>
                </a:schemeClr>
              </a:gs>
              <a:gs pos="83000">
                <a:schemeClr val="accent1">
                  <a:lumMod val="45000"/>
                  <a:lumOff val="55000"/>
                  <a:alpha val="25000"/>
                </a:schemeClr>
              </a:gs>
              <a:gs pos="100000">
                <a:schemeClr val="accent1">
                  <a:lumMod val="30000"/>
                  <a:lumOff val="70000"/>
                  <a:alpha val="25000"/>
                </a:schemeClr>
              </a:gs>
            </a:gsLst>
            <a:lin ang="5400000" scaled="1"/>
          </a:gradFill>
          <a:ln w="25400" cap="flat" cmpd="sng" algn="ctr">
            <a:solidFill>
              <a:schemeClr val="accent1">
                <a:lumMod val="40000"/>
                <a:lumOff val="6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a:ea typeface="+mn-ea"/>
                <a:cs typeface="+mn-cs"/>
              </a:rPr>
              <a:t>Gaben und Zehnter</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4" name="Inhaltsplatzhalter 3"/>
          <p:cNvGraphicFramePr>
            <a:graphicFrameLocks noGrp="1"/>
          </p:cNvGraphicFramePr>
          <p:nvPr>
            <p:ph idx="4294967295"/>
            <p:extLst>
              <p:ext uri="{D42A27DB-BD31-4B8C-83A1-F6EECF244321}">
                <p14:modId xmlns:p14="http://schemas.microsoft.com/office/powerpoint/2010/main" val="2215670492"/>
              </p:ext>
            </p:extLst>
          </p:nvPr>
        </p:nvGraphicFramePr>
        <p:xfrm>
          <a:off x="1136650" y="1017080"/>
          <a:ext cx="9918700" cy="5145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9834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800" dirty="0"/>
              <a:t>Gott gehört alles. Indem wir Gaben und Zehnten geben, anerkennen wir ihn als rechtmäßigen Eigentümer. Dadurch stellen wir die notwendigen Mittel für sein Werk zur Verfügung.</a:t>
            </a:r>
            <a:endParaRPr lang="de-CH" sz="4800"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Ps 24,1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Ein Psalm Davids. Dem HERRN gehört die Erde und was sie erfüllt, der Erdkreis und seine Bewohner.</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1Mo 1,26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Gott sprach: Lasst uns Menschen machen nach unserem Bild, uns ähnlich; die sollen herrschen über die Fische im Meer und über die Vögel des Himmels und über das Vieh und über die ganze Erde, auch über alles Gewürm, das auf der Erde kriecht! </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2Kor 8,4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sie baten uns mit vielem Zureden, dass wir die Liebesgabe und ihre Gemeinschaft am Dienst für die Heiligen annehmen sollten. </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3Mo 27,30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Alle Zehnten des Landes, sowohl von der Saat des Landes als auch von den Früchten der Bäume, gehören dem HERRN; sie sind dem HERRN heilig.</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4Mo 18,21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siehe, so habe ich den Söhnen Levis alle Zehnten in Israel zum Erbteil gegeben für ihren Dienst, den sie tun, den Dienst an der Stiftshütte.</a:t>
            </a:r>
            <a:endParaRPr lang="de-CH" dirty="0"/>
          </a:p>
        </p:txBody>
      </p:sp>
    </p:spTree>
    <p:extLst>
      <p:ext uri="{BB962C8B-B14F-4D97-AF65-F5344CB8AC3E}">
        <p14:creationId xmlns:p14="http://schemas.microsoft.com/office/powerpoint/2010/main" val="397797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Mal 3,10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Bringt den Zehnten ganz in das Vorratshaus, damit Speise in meinem Haus sei, und prüft mich doch dadurch, spricht der HERR der Heerscharen, ob ich euch nicht die Fenster des Himmels öffnen und euch Segen in überreicher Fülle herabschütten werde!</a:t>
            </a:r>
          </a:p>
        </p:txBody>
      </p:sp>
    </p:spTree>
    <p:extLst>
      <p:ext uri="{BB962C8B-B14F-4D97-AF65-F5344CB8AC3E}">
        <p14:creationId xmlns:p14="http://schemas.microsoft.com/office/powerpoint/2010/main" val="2028043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1Kor 9,14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So hat auch der Herr angeordnet, dass die, welche das Evangelium verkündigen, vom Evangelium leben sollen.</a:t>
            </a:r>
            <a:endParaRPr lang="de-CH" dirty="0"/>
          </a:p>
        </p:txBody>
      </p:sp>
    </p:spTree>
    <p:extLst>
      <p:ext uri="{BB962C8B-B14F-4D97-AF65-F5344CB8AC3E}">
        <p14:creationId xmlns:p14="http://schemas.microsoft.com/office/powerpoint/2010/main" val="398672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4F3B1A91-1FB4-401F-99C3-279E78535BB1}"/>
              </a:ext>
            </a:extLst>
          </p:cNvPr>
          <p:cNvGrpSpPr/>
          <p:nvPr/>
        </p:nvGrpSpPr>
        <p:grpSpPr>
          <a:xfrm>
            <a:off x="659397" y="3140968"/>
            <a:ext cx="9613065" cy="1673944"/>
            <a:chOff x="659397" y="3140968"/>
            <a:chExt cx="9613065" cy="1673944"/>
          </a:xfrm>
        </p:grpSpPr>
        <p:cxnSp>
          <p:nvCxnSpPr>
            <p:cNvPr id="13" name="Gerader Verbinder 12">
              <a:extLst>
                <a:ext uri="{FF2B5EF4-FFF2-40B4-BE49-F238E27FC236}">
                  <a16:creationId xmlns:a16="http://schemas.microsoft.com/office/drawing/2014/main" id="{27ED4004-16A8-4526-BA12-6E9CCC968A4D}"/>
                </a:ext>
              </a:extLst>
            </p:cNvPr>
            <p:cNvCxnSpPr>
              <a:cxnSpLocks/>
            </p:cNvCxnSpPr>
            <p:nvPr/>
          </p:nvCxnSpPr>
          <p:spPr>
            <a:xfrm>
              <a:off x="659397" y="4814912"/>
              <a:ext cx="9577062" cy="0"/>
            </a:xfrm>
            <a:prstGeom prst="lin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B3BE73C1-CFA2-42AA-9A17-F96347A3D619}"/>
                </a:ext>
              </a:extLst>
            </p:cNvPr>
            <p:cNvCxnSpPr>
              <a:cxnSpLocks/>
            </p:cNvCxnSpPr>
            <p:nvPr/>
          </p:nvCxnSpPr>
          <p:spPr>
            <a:xfrm>
              <a:off x="659397" y="3933056"/>
              <a:ext cx="9577062" cy="0"/>
            </a:xfrm>
            <a:prstGeom prst="lin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62E2F365-9969-42E3-BF9E-CC751A4C15C3}"/>
                </a:ext>
              </a:extLst>
            </p:cNvPr>
            <p:cNvCxnSpPr>
              <a:cxnSpLocks/>
            </p:cNvCxnSpPr>
            <p:nvPr/>
          </p:nvCxnSpPr>
          <p:spPr>
            <a:xfrm>
              <a:off x="695400" y="3140968"/>
              <a:ext cx="9577062" cy="0"/>
            </a:xfrm>
            <a:prstGeom prst="lin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a:xfrm>
            <a:off x="579087" y="552209"/>
            <a:ext cx="8901289" cy="716551"/>
          </a:xfrm>
        </p:spPr>
        <p:txBody>
          <a:bodyPr>
            <a:normAutofit fontScale="90000"/>
          </a:bodyPr>
          <a:lstStyle/>
          <a:p>
            <a:r>
              <a:rPr lang="de-DE" b="1" dirty="0">
                <a:solidFill>
                  <a:srgbClr val="002060"/>
                </a:solidFill>
                <a:latin typeface="Noto Sans" panose="020B0502040504020204" pitchFamily="34" charset="0"/>
                <a:ea typeface="Noto Sans" panose="020B0502040504020204" pitchFamily="34" charset="0"/>
                <a:cs typeface="Noto Sans" panose="020B0502040504020204" pitchFamily="34" charset="0"/>
              </a:rPr>
              <a:t>Organisationsstruktur der Weltkirche der Siebenten Tags Adventisten</a:t>
            </a:r>
          </a:p>
        </p:txBody>
      </p:sp>
      <p:sp>
        <p:nvSpPr>
          <p:cNvPr id="3" name="Inhaltsplatzhalter 2"/>
          <p:cNvSpPr>
            <a:spLocks noGrp="1"/>
          </p:cNvSpPr>
          <p:nvPr>
            <p:ph idx="4294967295"/>
          </p:nvPr>
        </p:nvSpPr>
        <p:spPr>
          <a:xfrm>
            <a:off x="3550093" y="5626647"/>
            <a:ext cx="2848768" cy="400110"/>
          </a:xfrm>
          <a:prstGeom prst="rect">
            <a:avLst/>
          </a:prstGeom>
        </p:spPr>
        <p:txBody>
          <a:bodyPr/>
          <a:lstStyle/>
          <a:p>
            <a:pPr marL="0" indent="0">
              <a:buNone/>
            </a:pPr>
            <a:r>
              <a:rPr lang="de-CH" sz="2000" dirty="0"/>
              <a:t>Mitglieder: 21’723’992</a:t>
            </a:r>
            <a:endParaRPr lang="de-DE" sz="2000" dirty="0"/>
          </a:p>
        </p:txBody>
      </p:sp>
      <p:sp>
        <p:nvSpPr>
          <p:cNvPr id="4" name="Textfeld 3">
            <a:extLst>
              <a:ext uri="{FF2B5EF4-FFF2-40B4-BE49-F238E27FC236}">
                <a16:creationId xmlns:a16="http://schemas.microsoft.com/office/drawing/2014/main" id="{BCA9A221-CA65-9C4B-B636-E44F96EB6E32}"/>
              </a:ext>
            </a:extLst>
          </p:cNvPr>
          <p:cNvSpPr txBox="1"/>
          <p:nvPr/>
        </p:nvSpPr>
        <p:spPr>
          <a:xfrm>
            <a:off x="579432" y="2401548"/>
            <a:ext cx="1751584" cy="400110"/>
          </a:xfrm>
          <a:prstGeom prst="rect">
            <a:avLst/>
          </a:prstGeom>
          <a:noFill/>
        </p:spPr>
        <p:txBody>
          <a:bodyPr wrap="square" rtlCol="0">
            <a:spAutoFit/>
          </a:bodyPr>
          <a:lstStyle/>
          <a:p>
            <a:r>
              <a:rPr lang="de-DE" sz="2000" b="1" dirty="0"/>
              <a:t>13 </a:t>
            </a:r>
            <a:r>
              <a:rPr lang="de-DE" sz="2000" b="1" dirty="0" err="1"/>
              <a:t>Divsionen</a:t>
            </a:r>
            <a:endParaRPr lang="de-DE" sz="2000" b="1" dirty="0"/>
          </a:p>
        </p:txBody>
      </p:sp>
      <p:sp>
        <p:nvSpPr>
          <p:cNvPr id="9" name="Textfeld 8">
            <a:extLst>
              <a:ext uri="{FF2B5EF4-FFF2-40B4-BE49-F238E27FC236}">
                <a16:creationId xmlns:a16="http://schemas.microsoft.com/office/drawing/2014/main" id="{DA557527-98CE-E247-AADA-C2E0943D2163}"/>
              </a:ext>
            </a:extLst>
          </p:cNvPr>
          <p:cNvSpPr txBox="1"/>
          <p:nvPr/>
        </p:nvSpPr>
        <p:spPr>
          <a:xfrm>
            <a:off x="576110" y="3303951"/>
            <a:ext cx="1751584" cy="400110"/>
          </a:xfrm>
          <a:prstGeom prst="rect">
            <a:avLst/>
          </a:prstGeom>
          <a:noFill/>
        </p:spPr>
        <p:txBody>
          <a:bodyPr wrap="square" rtlCol="0">
            <a:spAutoFit/>
          </a:bodyPr>
          <a:lstStyle/>
          <a:p>
            <a:r>
              <a:rPr lang="de-DE" sz="2000" b="1" dirty="0">
                <a:solidFill>
                  <a:srgbClr val="0070C0"/>
                </a:solidFill>
              </a:rPr>
              <a:t>137 Unionen</a:t>
            </a:r>
          </a:p>
        </p:txBody>
      </p:sp>
      <p:sp>
        <p:nvSpPr>
          <p:cNvPr id="15" name="Textfeld 14">
            <a:extLst>
              <a:ext uri="{FF2B5EF4-FFF2-40B4-BE49-F238E27FC236}">
                <a16:creationId xmlns:a16="http://schemas.microsoft.com/office/drawing/2014/main" id="{4A4DEAC9-3C9B-8145-8E3D-9225FD845AB3}"/>
              </a:ext>
            </a:extLst>
          </p:cNvPr>
          <p:cNvSpPr txBox="1"/>
          <p:nvPr/>
        </p:nvSpPr>
        <p:spPr>
          <a:xfrm>
            <a:off x="579086" y="4110462"/>
            <a:ext cx="2276554" cy="400110"/>
          </a:xfrm>
          <a:prstGeom prst="rect">
            <a:avLst/>
          </a:prstGeom>
          <a:noFill/>
          <a:ln>
            <a:noFill/>
          </a:ln>
        </p:spPr>
        <p:txBody>
          <a:bodyPr wrap="square" rtlCol="0">
            <a:spAutoFit/>
          </a:bodyPr>
          <a:lstStyle/>
          <a:p>
            <a:r>
              <a:rPr lang="de-DE" sz="2000" b="1" dirty="0">
                <a:solidFill>
                  <a:srgbClr val="00B050"/>
                </a:solidFill>
              </a:rPr>
              <a:t>716 Vereinigungen</a:t>
            </a:r>
          </a:p>
        </p:txBody>
      </p:sp>
      <p:sp>
        <p:nvSpPr>
          <p:cNvPr id="16" name="Textfeld 15">
            <a:extLst>
              <a:ext uri="{FF2B5EF4-FFF2-40B4-BE49-F238E27FC236}">
                <a16:creationId xmlns:a16="http://schemas.microsoft.com/office/drawing/2014/main" id="{FF064B53-4BEB-6C4B-A320-22865FE506CC}"/>
              </a:ext>
            </a:extLst>
          </p:cNvPr>
          <p:cNvSpPr txBox="1"/>
          <p:nvPr/>
        </p:nvSpPr>
        <p:spPr>
          <a:xfrm>
            <a:off x="579087" y="5085184"/>
            <a:ext cx="2276553" cy="400110"/>
          </a:xfrm>
          <a:prstGeom prst="rect">
            <a:avLst/>
          </a:prstGeom>
          <a:noFill/>
        </p:spPr>
        <p:txBody>
          <a:bodyPr wrap="square" rtlCol="0">
            <a:spAutoFit/>
          </a:bodyPr>
          <a:lstStyle/>
          <a:p>
            <a:r>
              <a:rPr lang="de-DE" sz="2000" b="1" dirty="0">
                <a:solidFill>
                  <a:srgbClr val="7030A0"/>
                </a:solidFill>
              </a:rPr>
              <a:t>91‘140 Gemeinden</a:t>
            </a:r>
          </a:p>
        </p:txBody>
      </p:sp>
      <p:graphicFrame>
        <p:nvGraphicFramePr>
          <p:cNvPr id="45" name="Diagramm 44">
            <a:extLst>
              <a:ext uri="{FF2B5EF4-FFF2-40B4-BE49-F238E27FC236}">
                <a16:creationId xmlns:a16="http://schemas.microsoft.com/office/drawing/2014/main" id="{C00CB582-EE8C-4B1B-99D4-E74CB14A07C1}"/>
              </a:ext>
            </a:extLst>
          </p:cNvPr>
          <p:cNvGraphicFramePr/>
          <p:nvPr>
            <p:extLst>
              <p:ext uri="{D42A27DB-BD31-4B8C-83A1-F6EECF244321}">
                <p14:modId xmlns:p14="http://schemas.microsoft.com/office/powerpoint/2010/main" val="1242310741"/>
              </p:ext>
            </p:extLst>
          </p:nvPr>
        </p:nvGraphicFramePr>
        <p:xfrm>
          <a:off x="1343472" y="1916832"/>
          <a:ext cx="6080224" cy="4318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6" name="Diagramm 45">
            <a:extLst>
              <a:ext uri="{FF2B5EF4-FFF2-40B4-BE49-F238E27FC236}">
                <a16:creationId xmlns:a16="http://schemas.microsoft.com/office/drawing/2014/main" id="{6AC5F78A-7CC4-42E2-9546-31A070DF6F1B}"/>
              </a:ext>
            </a:extLst>
          </p:cNvPr>
          <p:cNvGraphicFramePr/>
          <p:nvPr>
            <p:extLst>
              <p:ext uri="{D42A27DB-BD31-4B8C-83A1-F6EECF244321}">
                <p14:modId xmlns:p14="http://schemas.microsoft.com/office/powerpoint/2010/main" val="1897386780"/>
              </p:ext>
            </p:extLst>
          </p:nvPr>
        </p:nvGraphicFramePr>
        <p:xfrm>
          <a:off x="7752184" y="2312876"/>
          <a:ext cx="2767856" cy="22682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1" name="Rechteck 30">
            <a:extLst>
              <a:ext uri="{FF2B5EF4-FFF2-40B4-BE49-F238E27FC236}">
                <a16:creationId xmlns:a16="http://schemas.microsoft.com/office/drawing/2014/main" id="{C5F4031B-773E-412B-9EE5-E2A53908FEDF}"/>
              </a:ext>
            </a:extLst>
          </p:cNvPr>
          <p:cNvSpPr/>
          <p:nvPr/>
        </p:nvSpPr>
        <p:spPr>
          <a:xfrm>
            <a:off x="4871863" y="1948770"/>
            <a:ext cx="4872541" cy="400110"/>
          </a:xfrm>
          <a:prstGeom prst="rect">
            <a:avLst/>
          </a:prstGeom>
          <a:solidFill>
            <a:srgbClr val="70AD47">
              <a:lumMod val="75000"/>
            </a:srgbClr>
          </a:solidFill>
          <a:ln w="12700" cap="flat" cmpd="sng" algn="ctr">
            <a:noFill/>
            <a:prstDash val="solid"/>
            <a:miter lim="800000"/>
          </a:ln>
          <a:effectLst/>
        </p:spPr>
        <p:txBody>
          <a:bodyPr spcFirstLastPara="0" vert="horz" wrap="square" lIns="6985" tIns="6985" rIns="6985" bIns="6985" numCol="1" spcCol="1270" anchor="ctr" anchorCtr="0">
            <a:noAutofit/>
          </a:bodyPr>
          <a:lstStyle/>
          <a:p>
            <a:pPr algn="ctr"/>
            <a:r>
              <a:rPr lang="de-CH" sz="1050" b="1" dirty="0">
                <a:solidFill>
                  <a:schemeClr val="bg1"/>
                </a:solidFill>
              </a:rPr>
              <a:t>Weltkirchenleitung - Generalkonferenz</a:t>
            </a:r>
          </a:p>
        </p:txBody>
      </p:sp>
      <p:sp>
        <p:nvSpPr>
          <p:cNvPr id="32" name="Textfeld 31">
            <a:extLst>
              <a:ext uri="{FF2B5EF4-FFF2-40B4-BE49-F238E27FC236}">
                <a16:creationId xmlns:a16="http://schemas.microsoft.com/office/drawing/2014/main" id="{7A770D0E-4B7A-4C36-BC32-20AA065D0AFE}"/>
              </a:ext>
            </a:extLst>
          </p:cNvPr>
          <p:cNvSpPr txBox="1"/>
          <p:nvPr/>
        </p:nvSpPr>
        <p:spPr>
          <a:xfrm>
            <a:off x="3517563" y="6028792"/>
            <a:ext cx="1512168" cy="276999"/>
          </a:xfrm>
          <a:prstGeom prst="rect">
            <a:avLst/>
          </a:prstGeom>
          <a:noFill/>
        </p:spPr>
        <p:txBody>
          <a:bodyPr wrap="square" rtlCol="0">
            <a:spAutoFit/>
          </a:bodyPr>
          <a:lstStyle/>
          <a:p>
            <a:r>
              <a:rPr lang="de-CH" sz="1200" dirty="0"/>
              <a:t>Stand: 31.12.2020</a:t>
            </a:r>
          </a:p>
        </p:txBody>
      </p:sp>
    </p:spTree>
    <p:extLst>
      <p:ext uri="{BB962C8B-B14F-4D97-AF65-F5344CB8AC3E}">
        <p14:creationId xmlns:p14="http://schemas.microsoft.com/office/powerpoint/2010/main" val="42281488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
  <a:themeElements>
    <a:clrScheme name="STA">
      <a:dk1>
        <a:srgbClr val="FFFFFF"/>
      </a:dk1>
      <a:lt1>
        <a:srgbClr val="000000"/>
      </a:lt1>
      <a:dk2>
        <a:srgbClr val="4B207F"/>
      </a:dk2>
      <a:lt2>
        <a:srgbClr val="7F2649"/>
      </a:lt2>
      <a:accent1>
        <a:srgbClr val="E36520"/>
      </a:accent1>
      <a:accent2>
        <a:srgbClr val="448220"/>
      </a:accent2>
      <a:accent3>
        <a:srgbClr val="3E8391"/>
      </a:accent3>
      <a:accent4>
        <a:srgbClr val="003E67"/>
      </a:accent4>
      <a:accent5>
        <a:srgbClr val="4D7549"/>
      </a:accent5>
      <a:accent6>
        <a:srgbClr val="FFA92C"/>
      </a:accent6>
      <a:hlink>
        <a:srgbClr val="00A3DA"/>
      </a:hlink>
      <a:folHlink>
        <a:srgbClr val="006B8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367</Words>
  <Application>Microsoft Office PowerPoint</Application>
  <PresentationFormat>Breitbild</PresentationFormat>
  <Paragraphs>52</Paragraphs>
  <Slides>11</Slides>
  <Notes>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11</vt:i4>
      </vt:variant>
    </vt:vector>
  </HeadingPairs>
  <TitlesOfParts>
    <vt:vector size="18" baseType="lpstr">
      <vt:lpstr>Arial</vt:lpstr>
      <vt:lpstr>Calibri</vt:lpstr>
      <vt:lpstr>Calibri Light</vt:lpstr>
      <vt:lpstr>Noto Sans</vt:lpstr>
      <vt:lpstr>Noto Serif</vt:lpstr>
      <vt:lpstr>Office</vt:lpstr>
      <vt:lpstr>STA</vt:lpstr>
      <vt:lpstr>20 Gottes Haushalter inkl. Zehnten, Organisation der Gemeinde, Finanzsystem</vt:lpstr>
      <vt:lpstr>Ps 24,1  </vt:lpstr>
      <vt:lpstr>1Mo 1,26  </vt:lpstr>
      <vt:lpstr>2Kor 8,4 </vt:lpstr>
      <vt:lpstr>3Mo 27,30 </vt:lpstr>
      <vt:lpstr>4Mo 18,21 </vt:lpstr>
      <vt:lpstr>Mal 3,10 </vt:lpstr>
      <vt:lpstr>1Kor 9,14 </vt:lpstr>
      <vt:lpstr>Organisationsstruktur der Weltkirche der Siebenten Tags Adventisten</vt:lpstr>
      <vt:lpstr>PowerPoint-Präsentation</vt:lpstr>
      <vt:lpstr>Gott gehört alles. Indem wir Gaben und Zehnten geben, anerkennen wir ihn als rechtmäßigen Eigentümer. Dadurch stellen wir die notwendigen Mittel für sein Werk zur Verfügung.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46</cp:revision>
  <dcterms:created xsi:type="dcterms:W3CDTF">2023-10-08T20:18:45Z</dcterms:created>
  <dcterms:modified xsi:type="dcterms:W3CDTF">2024-08-14T07:35:59Z</dcterms:modified>
</cp:coreProperties>
</file>