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56" r:id="rId2"/>
    <p:sldId id="263" r:id="rId3"/>
    <p:sldId id="274" r:id="rId4"/>
    <p:sldId id="275" r:id="rId5"/>
    <p:sldId id="276" r:id="rId6"/>
    <p:sldId id="277" r:id="rId7"/>
    <p:sldId id="273" r:id="rId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74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348FF9-9D14-4B85-9F90-BB923FC170DC}" v="1" dt="2024-01-24T14:46:40.692"/>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7" d="100"/>
          <a:sy n="77" d="100"/>
        </p:scale>
        <p:origin x="126" y="870"/>
      </p:cViewPr>
      <p:guideLst/>
    </p:cSldViewPr>
  </p:slideViewPr>
  <p:notesTextViewPr>
    <p:cViewPr>
      <p:scale>
        <a:sx n="1" d="1"/>
        <a:sy n="1" d="1"/>
      </p:scale>
      <p:origin x="0" y="0"/>
    </p:cViewPr>
  </p:notesTextViewPr>
  <p:notesViewPr>
    <p:cSldViewPr snapToGrid="0">
      <p:cViewPr varScale="1">
        <p:scale>
          <a:sx n="69" d="100"/>
          <a:sy n="69" d="100"/>
        </p:scale>
        <p:origin x="1584"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mmer Hermine" userId="daf6b0cdcefc8aa9" providerId="LiveId" clId="{D9348FF9-9D14-4B85-9F90-BB923FC170DC}"/>
    <pc:docChg chg="custSel addSld modSld">
      <pc:chgData name="Sommer Hermine" userId="daf6b0cdcefc8aa9" providerId="LiveId" clId="{D9348FF9-9D14-4B85-9F90-BB923FC170DC}" dt="2024-01-24T14:50:19.555" v="1443" actId="20577"/>
      <pc:docMkLst>
        <pc:docMk/>
      </pc:docMkLst>
      <pc:sldChg chg="modSp mod">
        <pc:chgData name="Sommer Hermine" userId="daf6b0cdcefc8aa9" providerId="LiveId" clId="{D9348FF9-9D14-4B85-9F90-BB923FC170DC}" dt="2024-01-24T14:39:28.929" v="205" actId="20577"/>
        <pc:sldMkLst>
          <pc:docMk/>
          <pc:sldMk cId="2061048784" sldId="256"/>
        </pc:sldMkLst>
        <pc:spChg chg="mod">
          <ac:chgData name="Sommer Hermine" userId="daf6b0cdcefc8aa9" providerId="LiveId" clId="{D9348FF9-9D14-4B85-9F90-BB923FC170DC}" dt="2024-01-24T14:39:28.929" v="205" actId="20577"/>
          <ac:spMkLst>
            <pc:docMk/>
            <pc:sldMk cId="2061048784" sldId="256"/>
            <ac:spMk id="2" creationId="{EC773745-FF07-4956-B9EC-A20DA9474B4B}"/>
          </ac:spMkLst>
        </pc:spChg>
      </pc:sldChg>
      <pc:sldChg chg="modSp mod">
        <pc:chgData name="Sommer Hermine" userId="daf6b0cdcefc8aa9" providerId="LiveId" clId="{D9348FF9-9D14-4B85-9F90-BB923FC170DC}" dt="2024-01-24T14:39:19.824" v="204" actId="20577"/>
        <pc:sldMkLst>
          <pc:docMk/>
          <pc:sldMk cId="1391127904" sldId="262"/>
        </pc:sldMkLst>
        <pc:spChg chg="mod">
          <ac:chgData name="Sommer Hermine" userId="daf6b0cdcefc8aa9" providerId="LiveId" clId="{D9348FF9-9D14-4B85-9F90-BB923FC170DC}" dt="2024-01-24T14:39:19.824" v="204" actId="20577"/>
          <ac:spMkLst>
            <pc:docMk/>
            <pc:sldMk cId="1391127904" sldId="262"/>
            <ac:spMk id="2" creationId="{922B74E4-495F-4D29-BCD6-7F87BE8F00B6}"/>
          </ac:spMkLst>
        </pc:spChg>
      </pc:sldChg>
      <pc:sldChg chg="modSp mod">
        <pc:chgData name="Sommer Hermine" userId="daf6b0cdcefc8aa9" providerId="LiveId" clId="{D9348FF9-9D14-4B85-9F90-BB923FC170DC}" dt="2024-01-24T14:40:28.913" v="322" actId="20577"/>
        <pc:sldMkLst>
          <pc:docMk/>
          <pc:sldMk cId="3806722415" sldId="263"/>
        </pc:sldMkLst>
        <pc:spChg chg="mod">
          <ac:chgData name="Sommer Hermine" userId="daf6b0cdcefc8aa9" providerId="LiveId" clId="{D9348FF9-9D14-4B85-9F90-BB923FC170DC}" dt="2024-01-24T14:39:46.858" v="227" actId="20577"/>
          <ac:spMkLst>
            <pc:docMk/>
            <pc:sldMk cId="3806722415" sldId="263"/>
            <ac:spMk id="4" creationId="{AD5D9CEE-01B8-4AE9-A212-47907A562271}"/>
          </ac:spMkLst>
        </pc:spChg>
        <pc:spChg chg="mod">
          <ac:chgData name="Sommer Hermine" userId="daf6b0cdcefc8aa9" providerId="LiveId" clId="{D9348FF9-9D14-4B85-9F90-BB923FC170DC}" dt="2024-01-24T14:40:28.913" v="322" actId="20577"/>
          <ac:spMkLst>
            <pc:docMk/>
            <pc:sldMk cId="3806722415" sldId="263"/>
            <ac:spMk id="5" creationId="{18D22453-C97C-4B4E-B5ED-F76E50B4D9A5}"/>
          </ac:spMkLst>
        </pc:spChg>
      </pc:sldChg>
      <pc:sldChg chg="modSp mod">
        <pc:chgData name="Sommer Hermine" userId="daf6b0cdcefc8aa9" providerId="LiveId" clId="{D9348FF9-9D14-4B85-9F90-BB923FC170DC}" dt="2024-01-24T14:50:19.555" v="1443" actId="20577"/>
        <pc:sldMkLst>
          <pc:docMk/>
          <pc:sldMk cId="1950441798" sldId="273"/>
        </pc:sldMkLst>
        <pc:spChg chg="mod">
          <ac:chgData name="Sommer Hermine" userId="daf6b0cdcefc8aa9" providerId="LiveId" clId="{D9348FF9-9D14-4B85-9F90-BB923FC170DC}" dt="2024-01-24T14:50:19.555" v="1443" actId="20577"/>
          <ac:spMkLst>
            <pc:docMk/>
            <pc:sldMk cId="1950441798" sldId="273"/>
            <ac:spMk id="2" creationId="{3527A01B-DCE2-918B-ACD2-0CFB286F2E6A}"/>
          </ac:spMkLst>
        </pc:spChg>
      </pc:sldChg>
      <pc:sldChg chg="modSp mod">
        <pc:chgData name="Sommer Hermine" userId="daf6b0cdcefc8aa9" providerId="LiveId" clId="{D9348FF9-9D14-4B85-9F90-BB923FC170DC}" dt="2024-01-24T14:41:27.647" v="437" actId="20577"/>
        <pc:sldMkLst>
          <pc:docMk/>
          <pc:sldMk cId="1376208567" sldId="274"/>
        </pc:sldMkLst>
        <pc:spChg chg="mod">
          <ac:chgData name="Sommer Hermine" userId="daf6b0cdcefc8aa9" providerId="LiveId" clId="{D9348FF9-9D14-4B85-9F90-BB923FC170DC}" dt="2024-01-24T14:40:49.377" v="346" actId="20577"/>
          <ac:spMkLst>
            <pc:docMk/>
            <pc:sldMk cId="1376208567" sldId="274"/>
            <ac:spMk id="4" creationId="{AD5D9CEE-01B8-4AE9-A212-47907A562271}"/>
          </ac:spMkLst>
        </pc:spChg>
        <pc:spChg chg="mod">
          <ac:chgData name="Sommer Hermine" userId="daf6b0cdcefc8aa9" providerId="LiveId" clId="{D9348FF9-9D14-4B85-9F90-BB923FC170DC}" dt="2024-01-24T14:41:27.647" v="437" actId="20577"/>
          <ac:spMkLst>
            <pc:docMk/>
            <pc:sldMk cId="1376208567" sldId="274"/>
            <ac:spMk id="5" creationId="{18D22453-C97C-4B4E-B5ED-F76E50B4D9A5}"/>
          </ac:spMkLst>
        </pc:spChg>
      </pc:sldChg>
      <pc:sldChg chg="modSp mod">
        <pc:chgData name="Sommer Hermine" userId="daf6b0cdcefc8aa9" providerId="LiveId" clId="{D9348FF9-9D14-4B85-9F90-BB923FC170DC}" dt="2024-01-24T14:42:43.678" v="592" actId="20577"/>
        <pc:sldMkLst>
          <pc:docMk/>
          <pc:sldMk cId="2574082654" sldId="275"/>
        </pc:sldMkLst>
        <pc:spChg chg="mod">
          <ac:chgData name="Sommer Hermine" userId="daf6b0cdcefc8aa9" providerId="LiveId" clId="{D9348FF9-9D14-4B85-9F90-BB923FC170DC}" dt="2024-01-24T14:41:49.098" v="460" actId="20577"/>
          <ac:spMkLst>
            <pc:docMk/>
            <pc:sldMk cId="2574082654" sldId="275"/>
            <ac:spMk id="4" creationId="{AD5D9CEE-01B8-4AE9-A212-47907A562271}"/>
          </ac:spMkLst>
        </pc:spChg>
        <pc:spChg chg="mod">
          <ac:chgData name="Sommer Hermine" userId="daf6b0cdcefc8aa9" providerId="LiveId" clId="{D9348FF9-9D14-4B85-9F90-BB923FC170DC}" dt="2024-01-24T14:42:43.678" v="592" actId="20577"/>
          <ac:spMkLst>
            <pc:docMk/>
            <pc:sldMk cId="2574082654" sldId="275"/>
            <ac:spMk id="5" creationId="{18D22453-C97C-4B4E-B5ED-F76E50B4D9A5}"/>
          </ac:spMkLst>
        </pc:spChg>
      </pc:sldChg>
      <pc:sldChg chg="modSp mod">
        <pc:chgData name="Sommer Hermine" userId="daf6b0cdcefc8aa9" providerId="LiveId" clId="{D9348FF9-9D14-4B85-9F90-BB923FC170DC}" dt="2024-01-24T14:46:22.548" v="1037" actId="20577"/>
        <pc:sldMkLst>
          <pc:docMk/>
          <pc:sldMk cId="3805766377" sldId="276"/>
        </pc:sldMkLst>
        <pc:spChg chg="mod">
          <ac:chgData name="Sommer Hermine" userId="daf6b0cdcefc8aa9" providerId="LiveId" clId="{D9348FF9-9D14-4B85-9F90-BB923FC170DC}" dt="2024-01-24T14:43:10.986" v="613" actId="20577"/>
          <ac:spMkLst>
            <pc:docMk/>
            <pc:sldMk cId="3805766377" sldId="276"/>
            <ac:spMk id="4" creationId="{AD5D9CEE-01B8-4AE9-A212-47907A562271}"/>
          </ac:spMkLst>
        </pc:spChg>
        <pc:spChg chg="mod">
          <ac:chgData name="Sommer Hermine" userId="daf6b0cdcefc8aa9" providerId="LiveId" clId="{D9348FF9-9D14-4B85-9F90-BB923FC170DC}" dt="2024-01-24T14:46:22.548" v="1037" actId="20577"/>
          <ac:spMkLst>
            <pc:docMk/>
            <pc:sldMk cId="3805766377" sldId="276"/>
            <ac:spMk id="5" creationId="{18D22453-C97C-4B4E-B5ED-F76E50B4D9A5}"/>
          </ac:spMkLst>
        </pc:spChg>
      </pc:sldChg>
      <pc:sldChg chg="modSp add mod">
        <pc:chgData name="Sommer Hermine" userId="daf6b0cdcefc8aa9" providerId="LiveId" clId="{D9348FF9-9D14-4B85-9F90-BB923FC170DC}" dt="2024-01-24T14:48:25.278" v="1186" actId="20577"/>
        <pc:sldMkLst>
          <pc:docMk/>
          <pc:sldMk cId="3977974959" sldId="277"/>
        </pc:sldMkLst>
        <pc:spChg chg="mod">
          <ac:chgData name="Sommer Hermine" userId="daf6b0cdcefc8aa9" providerId="LiveId" clId="{D9348FF9-9D14-4B85-9F90-BB923FC170DC}" dt="2024-01-24T14:47:13.666" v="1060" actId="20577"/>
          <ac:spMkLst>
            <pc:docMk/>
            <pc:sldMk cId="3977974959" sldId="277"/>
            <ac:spMk id="4" creationId="{AD5D9CEE-01B8-4AE9-A212-47907A562271}"/>
          </ac:spMkLst>
        </pc:spChg>
        <pc:spChg chg="mod">
          <ac:chgData name="Sommer Hermine" userId="daf6b0cdcefc8aa9" providerId="LiveId" clId="{D9348FF9-9D14-4B85-9F90-BB923FC170DC}" dt="2024-01-24T14:48:25.278" v="1186" actId="20577"/>
          <ac:spMkLst>
            <pc:docMk/>
            <pc:sldMk cId="3977974959" sldId="277"/>
            <ac:spMk id="5" creationId="{18D22453-C97C-4B4E-B5ED-F76E50B4D9A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A0CCB6-8E6E-4DFC-BB66-4536BEB8BCBF}" type="datetimeFigureOut">
              <a:rPr lang="de-CH" smtClean="0"/>
              <a:t>16.06.2024</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2D1CD6-A4B3-44E5-9FA7-F91120205BC8}" type="slidenum">
              <a:rPr lang="de-CH" smtClean="0"/>
              <a:t>‹Nr.›</a:t>
            </a:fld>
            <a:endParaRPr lang="de-CH"/>
          </a:p>
        </p:txBody>
      </p:sp>
    </p:spTree>
    <p:extLst>
      <p:ext uri="{BB962C8B-B14F-4D97-AF65-F5344CB8AC3E}">
        <p14:creationId xmlns:p14="http://schemas.microsoft.com/office/powerpoint/2010/main" val="2565357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8418A8FF-51F6-420A-9AE2-AC64238DD599}"/>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023" y="0"/>
            <a:ext cx="12177954" cy="6858000"/>
          </a:xfrm>
          <a:prstGeom prst="rect">
            <a:avLst/>
          </a:prstGeom>
        </p:spPr>
      </p:pic>
      <p:sp>
        <p:nvSpPr>
          <p:cNvPr id="2" name="Titel 1">
            <a:extLst>
              <a:ext uri="{FF2B5EF4-FFF2-40B4-BE49-F238E27FC236}">
                <a16:creationId xmlns:a16="http://schemas.microsoft.com/office/drawing/2014/main" id="{3D6AB14C-EA72-466C-88B0-F6985917CA34}"/>
              </a:ext>
            </a:extLst>
          </p:cNvPr>
          <p:cNvSpPr>
            <a:spLocks noGrp="1"/>
          </p:cNvSpPr>
          <p:nvPr>
            <p:ph type="ctrTitle"/>
          </p:nvPr>
        </p:nvSpPr>
        <p:spPr>
          <a:xfrm>
            <a:off x="4357314" y="1644901"/>
            <a:ext cx="4349363" cy="1865062"/>
          </a:xfrm>
        </p:spPr>
        <p:txBody>
          <a:bodyPr anchor="b">
            <a:normAutofit/>
          </a:bodyPr>
          <a:lstStyle>
            <a:lvl1pPr algn="ctr">
              <a:defRPr sz="4400" b="1"/>
            </a:lvl1pPr>
          </a:lstStyle>
          <a:p>
            <a:r>
              <a:rPr lang="de-DE" dirty="0"/>
              <a:t>Mastertitelformat bearbeiten</a:t>
            </a:r>
            <a:endParaRPr lang="de-CH" dirty="0"/>
          </a:p>
        </p:txBody>
      </p:sp>
      <p:sp>
        <p:nvSpPr>
          <p:cNvPr id="3" name="Untertitel 2">
            <a:extLst>
              <a:ext uri="{FF2B5EF4-FFF2-40B4-BE49-F238E27FC236}">
                <a16:creationId xmlns:a16="http://schemas.microsoft.com/office/drawing/2014/main" id="{374A7DD8-D87C-4D08-A54D-31C9220D64D7}"/>
              </a:ext>
            </a:extLst>
          </p:cNvPr>
          <p:cNvSpPr>
            <a:spLocks noGrp="1"/>
          </p:cNvSpPr>
          <p:nvPr>
            <p:ph type="subTitle" idx="1"/>
          </p:nvPr>
        </p:nvSpPr>
        <p:spPr>
          <a:xfrm>
            <a:off x="4357314" y="3602038"/>
            <a:ext cx="4349363"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de-CH" dirty="0"/>
          </a:p>
        </p:txBody>
      </p:sp>
      <p:sp>
        <p:nvSpPr>
          <p:cNvPr id="4" name="Datumsplatzhalter 3">
            <a:extLst>
              <a:ext uri="{FF2B5EF4-FFF2-40B4-BE49-F238E27FC236}">
                <a16:creationId xmlns:a16="http://schemas.microsoft.com/office/drawing/2014/main" id="{BED82AB1-6DBE-42D2-90CF-62601F13ABFE}"/>
              </a:ext>
            </a:extLst>
          </p:cNvPr>
          <p:cNvSpPr>
            <a:spLocks noGrp="1"/>
          </p:cNvSpPr>
          <p:nvPr>
            <p:ph type="dt" sz="half" idx="10"/>
          </p:nvPr>
        </p:nvSpPr>
        <p:spPr/>
        <p:txBody>
          <a:bodyPr/>
          <a:lstStyle/>
          <a:p>
            <a:fld id="{75B9197D-8424-45DC-9B2C-5804F3E50C04}" type="datetimeFigureOut">
              <a:rPr lang="de-CH" smtClean="0"/>
              <a:t>16.06.2024</a:t>
            </a:fld>
            <a:endParaRPr lang="de-CH"/>
          </a:p>
        </p:txBody>
      </p:sp>
      <p:sp>
        <p:nvSpPr>
          <p:cNvPr id="5" name="Fußzeilenplatzhalter 4">
            <a:extLst>
              <a:ext uri="{FF2B5EF4-FFF2-40B4-BE49-F238E27FC236}">
                <a16:creationId xmlns:a16="http://schemas.microsoft.com/office/drawing/2014/main" id="{AACFF312-4245-46F9-B22D-6ACF5C839126}"/>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56AADAFA-7396-4EBE-BC39-F56E8173630B}"/>
              </a:ext>
            </a:extLst>
          </p:cNvPr>
          <p:cNvSpPr>
            <a:spLocks noGrp="1"/>
          </p:cNvSpPr>
          <p:nvPr>
            <p:ph type="sldNum" sz="quarter" idx="12"/>
          </p:nvPr>
        </p:nvSpPr>
        <p:spPr/>
        <p:txBody>
          <a:bodyPr/>
          <a:lstStyle/>
          <a:p>
            <a:fld id="{B0B6C1BF-FE77-4E97-99B2-2FFED8757BDB}" type="slidenum">
              <a:rPr lang="de-CH" smtClean="0"/>
              <a:t>‹Nr.›</a:t>
            </a:fld>
            <a:endParaRPr lang="de-CH"/>
          </a:p>
        </p:txBody>
      </p:sp>
      <p:sp>
        <p:nvSpPr>
          <p:cNvPr id="8" name="Titel 1">
            <a:extLst>
              <a:ext uri="{FF2B5EF4-FFF2-40B4-BE49-F238E27FC236}">
                <a16:creationId xmlns:a16="http://schemas.microsoft.com/office/drawing/2014/main" id="{A6F3DAC9-9B07-483B-94F7-ABB87DB94C3A}"/>
              </a:ext>
            </a:extLst>
          </p:cNvPr>
          <p:cNvSpPr txBox="1">
            <a:spLocks/>
          </p:cNvSpPr>
          <p:nvPr userDrawn="1"/>
        </p:nvSpPr>
        <p:spPr>
          <a:xfrm>
            <a:off x="4482005" y="136525"/>
            <a:ext cx="4349363" cy="16557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b="1" i="0" kern="1200">
                <a:solidFill>
                  <a:schemeClr val="bg2">
                    <a:lumMod val="25000"/>
                  </a:schemeClr>
                </a:solidFill>
                <a:latin typeface="+mj-lt"/>
                <a:ea typeface="+mj-ea"/>
                <a:cs typeface="+mj-cs"/>
              </a:defRPr>
            </a:lvl1pPr>
          </a:lstStyle>
          <a:p>
            <a:endParaRPr lang="de-CH" dirty="0"/>
          </a:p>
        </p:txBody>
      </p:sp>
      <p:pic>
        <p:nvPicPr>
          <p:cNvPr id="12" name="Grafik 11" descr="Geöffnetes Buch mit einfarbiger Füllung">
            <a:extLst>
              <a:ext uri="{FF2B5EF4-FFF2-40B4-BE49-F238E27FC236}">
                <a16:creationId xmlns:a16="http://schemas.microsoft.com/office/drawing/2014/main" id="{738FB0B0-B8F7-4F3A-9CE3-9F326E7C7B3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57314" y="1166381"/>
            <a:ext cx="433819" cy="433819"/>
          </a:xfrm>
          <a:prstGeom prst="rect">
            <a:avLst/>
          </a:prstGeom>
        </p:spPr>
      </p:pic>
      <p:sp>
        <p:nvSpPr>
          <p:cNvPr id="14" name="Textfeld 13">
            <a:extLst>
              <a:ext uri="{FF2B5EF4-FFF2-40B4-BE49-F238E27FC236}">
                <a16:creationId xmlns:a16="http://schemas.microsoft.com/office/drawing/2014/main" id="{A0C0ABBB-DAD4-48A9-816F-9BE991532A9E}"/>
              </a:ext>
            </a:extLst>
          </p:cNvPr>
          <p:cNvSpPr txBox="1"/>
          <p:nvPr userDrawn="1"/>
        </p:nvSpPr>
        <p:spPr>
          <a:xfrm>
            <a:off x="4801784" y="1121680"/>
            <a:ext cx="3709804" cy="523220"/>
          </a:xfrm>
          <a:prstGeom prst="rect">
            <a:avLst/>
          </a:prstGeom>
          <a:noFill/>
        </p:spPr>
        <p:txBody>
          <a:bodyPr wrap="square">
            <a:spAutoFit/>
          </a:bodyPr>
          <a:lstStyle/>
          <a:p>
            <a:r>
              <a:rPr lang="de-CH" sz="2800" dirty="0">
                <a:ln>
                  <a:noFill/>
                </a:ln>
                <a:solidFill>
                  <a:srgbClr val="5B74AD"/>
                </a:solidFill>
                <a:effectLst/>
                <a:latin typeface="Calibri" panose="020F0502020204030204" pitchFamily="34" charset="0"/>
                <a:ea typeface="Calibri" panose="020F0502020204030204" pitchFamily="34" charset="0"/>
                <a:cs typeface="Times New Roman" panose="02020603050405020304" pitchFamily="18" charset="0"/>
              </a:rPr>
              <a:t>Licht auf meinem Weg</a:t>
            </a:r>
            <a:endParaRPr lang="de-CH" sz="2800" dirty="0">
              <a:solidFill>
                <a:srgbClr val="5B74AD"/>
              </a:solidFill>
            </a:endParaRPr>
          </a:p>
        </p:txBody>
      </p:sp>
    </p:spTree>
    <p:extLst>
      <p:ext uri="{BB962C8B-B14F-4D97-AF65-F5344CB8AC3E}">
        <p14:creationId xmlns:p14="http://schemas.microsoft.com/office/powerpoint/2010/main" val="249422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ADCF61-2D63-498B-A8CF-41761E7835DE}"/>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Bildplatzhalter 2">
            <a:extLst>
              <a:ext uri="{FF2B5EF4-FFF2-40B4-BE49-F238E27FC236}">
                <a16:creationId xmlns:a16="http://schemas.microsoft.com/office/drawing/2014/main" id="{AD448556-FFF1-4FCE-B136-5CBE47F200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a:extLst>
              <a:ext uri="{FF2B5EF4-FFF2-40B4-BE49-F238E27FC236}">
                <a16:creationId xmlns:a16="http://schemas.microsoft.com/office/drawing/2014/main" id="{2BAE92DA-94BB-424C-BB87-DB0075AA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2C4BEBD-9276-4791-99E0-59B15C030448}"/>
              </a:ext>
            </a:extLst>
          </p:cNvPr>
          <p:cNvSpPr>
            <a:spLocks noGrp="1"/>
          </p:cNvSpPr>
          <p:nvPr>
            <p:ph type="dt" sz="half" idx="10"/>
          </p:nvPr>
        </p:nvSpPr>
        <p:spPr/>
        <p:txBody>
          <a:bodyPr/>
          <a:lstStyle/>
          <a:p>
            <a:fld id="{75B9197D-8424-45DC-9B2C-5804F3E50C04}" type="datetimeFigureOut">
              <a:rPr lang="de-CH" smtClean="0"/>
              <a:t>16.06.2024</a:t>
            </a:fld>
            <a:endParaRPr lang="de-CH"/>
          </a:p>
        </p:txBody>
      </p:sp>
      <p:sp>
        <p:nvSpPr>
          <p:cNvPr id="6" name="Fußzeilenplatzhalter 5">
            <a:extLst>
              <a:ext uri="{FF2B5EF4-FFF2-40B4-BE49-F238E27FC236}">
                <a16:creationId xmlns:a16="http://schemas.microsoft.com/office/drawing/2014/main" id="{890D490F-644B-4E09-829A-21347715911A}"/>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8BFFDCFF-7BBD-4260-BD59-5C014E9ECAFA}"/>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C405ED49-56EF-4B1C-9068-F5FCC342CDE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2965922" y="2903386"/>
            <a:ext cx="4023368" cy="115824"/>
          </a:xfrm>
          <a:prstGeom prst="rect">
            <a:avLst/>
          </a:prstGeom>
        </p:spPr>
      </p:pic>
    </p:spTree>
    <p:extLst>
      <p:ext uri="{BB962C8B-B14F-4D97-AF65-F5344CB8AC3E}">
        <p14:creationId xmlns:p14="http://schemas.microsoft.com/office/powerpoint/2010/main" val="554571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44AF73-BBB3-4F29-926E-A7148632E721}"/>
              </a:ext>
            </a:extLst>
          </p:cNvPr>
          <p:cNvSpPr>
            <a:spLocks noGrp="1"/>
          </p:cNvSpPr>
          <p:nvPr>
            <p:ph type="title"/>
          </p:nvPr>
        </p:nvSpPr>
        <p:spPr/>
        <p:txBody>
          <a:bodyPr/>
          <a:lstStyle/>
          <a:p>
            <a:r>
              <a:rPr lang="de-DE"/>
              <a:t>Mastertitelformat bearbeiten</a:t>
            </a:r>
            <a:endParaRPr lang="de-CH"/>
          </a:p>
        </p:txBody>
      </p:sp>
      <p:sp>
        <p:nvSpPr>
          <p:cNvPr id="3" name="Vertikaler Textplatzhalter 2">
            <a:extLst>
              <a:ext uri="{FF2B5EF4-FFF2-40B4-BE49-F238E27FC236}">
                <a16:creationId xmlns:a16="http://schemas.microsoft.com/office/drawing/2014/main" id="{C172422B-1D5C-4A8C-84CB-2B447844AE91}"/>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156AE5E2-169D-4DB4-9D21-0735C58D7A25}"/>
              </a:ext>
            </a:extLst>
          </p:cNvPr>
          <p:cNvSpPr>
            <a:spLocks noGrp="1"/>
          </p:cNvSpPr>
          <p:nvPr>
            <p:ph type="dt" sz="half" idx="10"/>
          </p:nvPr>
        </p:nvSpPr>
        <p:spPr/>
        <p:txBody>
          <a:bodyPr/>
          <a:lstStyle/>
          <a:p>
            <a:fld id="{75B9197D-8424-45DC-9B2C-5804F3E50C04}" type="datetimeFigureOut">
              <a:rPr lang="de-CH" smtClean="0"/>
              <a:t>16.06.2024</a:t>
            </a:fld>
            <a:endParaRPr lang="de-CH"/>
          </a:p>
        </p:txBody>
      </p:sp>
      <p:sp>
        <p:nvSpPr>
          <p:cNvPr id="5" name="Fußzeilenplatzhalter 4">
            <a:extLst>
              <a:ext uri="{FF2B5EF4-FFF2-40B4-BE49-F238E27FC236}">
                <a16:creationId xmlns:a16="http://schemas.microsoft.com/office/drawing/2014/main" id="{96006F14-6CD6-4DC4-9255-121F73BA4D33}"/>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BC54E8B-E7D1-4E7B-B590-02214578D2FF}"/>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C496602D-FDDF-4840-80BC-59330BF7771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01256" y="1659548"/>
            <a:ext cx="4023368" cy="115824"/>
          </a:xfrm>
          <a:prstGeom prst="rect">
            <a:avLst/>
          </a:prstGeom>
        </p:spPr>
      </p:pic>
    </p:spTree>
    <p:extLst>
      <p:ext uri="{BB962C8B-B14F-4D97-AF65-F5344CB8AC3E}">
        <p14:creationId xmlns:p14="http://schemas.microsoft.com/office/powerpoint/2010/main" val="1797185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D1ABDD28-959A-4928-92B4-23756EEA6BD7}"/>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CH"/>
          </a:p>
        </p:txBody>
      </p:sp>
      <p:sp>
        <p:nvSpPr>
          <p:cNvPr id="3" name="Vertikaler Textplatzhalter 2">
            <a:extLst>
              <a:ext uri="{FF2B5EF4-FFF2-40B4-BE49-F238E27FC236}">
                <a16:creationId xmlns:a16="http://schemas.microsoft.com/office/drawing/2014/main" id="{0DA2566E-6495-4F25-911C-0597AE11BB5F}"/>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675929DC-5EB3-4872-8183-E5205566C52F}"/>
              </a:ext>
            </a:extLst>
          </p:cNvPr>
          <p:cNvSpPr>
            <a:spLocks noGrp="1"/>
          </p:cNvSpPr>
          <p:nvPr>
            <p:ph type="dt" sz="half" idx="10"/>
          </p:nvPr>
        </p:nvSpPr>
        <p:spPr/>
        <p:txBody>
          <a:bodyPr/>
          <a:lstStyle/>
          <a:p>
            <a:fld id="{75B9197D-8424-45DC-9B2C-5804F3E50C04}" type="datetimeFigureOut">
              <a:rPr lang="de-CH" smtClean="0"/>
              <a:t>16.06.2024</a:t>
            </a:fld>
            <a:endParaRPr lang="de-CH"/>
          </a:p>
        </p:txBody>
      </p:sp>
      <p:sp>
        <p:nvSpPr>
          <p:cNvPr id="5" name="Fußzeilenplatzhalter 4">
            <a:extLst>
              <a:ext uri="{FF2B5EF4-FFF2-40B4-BE49-F238E27FC236}">
                <a16:creationId xmlns:a16="http://schemas.microsoft.com/office/drawing/2014/main" id="{1649BA30-F9F3-40DF-838D-D93B33D7F38A}"/>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7A6F9E5-6B09-4B2B-B0A4-A721A385D9E5}"/>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7" name="Grafik 6">
            <a:extLst>
              <a:ext uri="{FF2B5EF4-FFF2-40B4-BE49-F238E27FC236}">
                <a16:creationId xmlns:a16="http://schemas.microsoft.com/office/drawing/2014/main" id="{3BB02DA9-9394-4C6D-A45D-76D51977790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6637016" y="2300425"/>
            <a:ext cx="4023368" cy="115824"/>
          </a:xfrm>
          <a:prstGeom prst="rect">
            <a:avLst/>
          </a:prstGeom>
        </p:spPr>
      </p:pic>
    </p:spTree>
    <p:extLst>
      <p:ext uri="{BB962C8B-B14F-4D97-AF65-F5344CB8AC3E}">
        <p14:creationId xmlns:p14="http://schemas.microsoft.com/office/powerpoint/2010/main" val="1026453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F0B86F-DDB8-4A7A-A528-4DB4F59FEBD3}"/>
              </a:ext>
            </a:extLst>
          </p:cNvPr>
          <p:cNvSpPr>
            <a:spLocks noGrp="1"/>
          </p:cNvSpPr>
          <p:nvPr>
            <p:ph type="title"/>
          </p:nvPr>
        </p:nvSpPr>
        <p:spPr>
          <a:xfrm>
            <a:off x="794328" y="365125"/>
            <a:ext cx="10541000" cy="1223529"/>
          </a:xfrm>
        </p:spPr>
        <p:txBody>
          <a:bodyPr lIns="0"/>
          <a:lstStyle/>
          <a:p>
            <a:r>
              <a:rPr lang="de-DE" dirty="0"/>
              <a:t>Mastertitelformat bearbeiten</a:t>
            </a:r>
            <a:endParaRPr lang="de-CH" dirty="0"/>
          </a:p>
        </p:txBody>
      </p:sp>
      <p:sp>
        <p:nvSpPr>
          <p:cNvPr id="3" name="Inhaltsplatzhalter 2">
            <a:extLst>
              <a:ext uri="{FF2B5EF4-FFF2-40B4-BE49-F238E27FC236}">
                <a16:creationId xmlns:a16="http://schemas.microsoft.com/office/drawing/2014/main" id="{7FA8CFBD-36CA-4842-A725-72456A64D82F}"/>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F8E3790E-EBBA-4EAD-A88E-668870D63DC8}"/>
              </a:ext>
            </a:extLst>
          </p:cNvPr>
          <p:cNvSpPr>
            <a:spLocks noGrp="1"/>
          </p:cNvSpPr>
          <p:nvPr>
            <p:ph type="dt" sz="half" idx="10"/>
          </p:nvPr>
        </p:nvSpPr>
        <p:spPr/>
        <p:txBody>
          <a:bodyPr/>
          <a:lstStyle/>
          <a:p>
            <a:fld id="{75B9197D-8424-45DC-9B2C-5804F3E50C04}" type="datetimeFigureOut">
              <a:rPr lang="de-CH" smtClean="0"/>
              <a:t>16.06.2024</a:t>
            </a:fld>
            <a:endParaRPr lang="de-CH"/>
          </a:p>
        </p:txBody>
      </p:sp>
      <p:sp>
        <p:nvSpPr>
          <p:cNvPr id="5" name="Fußzeilenplatzhalter 4">
            <a:extLst>
              <a:ext uri="{FF2B5EF4-FFF2-40B4-BE49-F238E27FC236}">
                <a16:creationId xmlns:a16="http://schemas.microsoft.com/office/drawing/2014/main" id="{930F1DEF-7CD2-4B02-8F9F-ACCA9C250588}"/>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4BA531F3-D157-494F-92E0-762E69D09F5E}"/>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0A757FCE-553D-4599-9EBA-82400E587E0C}"/>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2063464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Bibel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F0B86F-DDB8-4A7A-A528-4DB4F59FEBD3}"/>
              </a:ext>
            </a:extLst>
          </p:cNvPr>
          <p:cNvSpPr>
            <a:spLocks noGrp="1"/>
          </p:cNvSpPr>
          <p:nvPr>
            <p:ph type="title"/>
          </p:nvPr>
        </p:nvSpPr>
        <p:spPr>
          <a:xfrm>
            <a:off x="1967344" y="365125"/>
            <a:ext cx="9367983" cy="1223529"/>
          </a:xfrm>
        </p:spPr>
        <p:txBody>
          <a:bodyPr lIns="0"/>
          <a:lstStyle>
            <a:lvl1pPr>
              <a:defRPr>
                <a:solidFill>
                  <a:schemeClr val="accent1">
                    <a:lumMod val="50000"/>
                  </a:schemeClr>
                </a:solidFill>
              </a:defRPr>
            </a:lvl1pPr>
          </a:lstStyle>
          <a:p>
            <a:r>
              <a:rPr lang="de-DE" dirty="0"/>
              <a:t>Mastertitelformat bearbeiten</a:t>
            </a:r>
            <a:endParaRPr lang="de-CH" dirty="0"/>
          </a:p>
        </p:txBody>
      </p:sp>
      <p:sp>
        <p:nvSpPr>
          <p:cNvPr id="3" name="Inhaltsplatzhalter 2">
            <a:extLst>
              <a:ext uri="{FF2B5EF4-FFF2-40B4-BE49-F238E27FC236}">
                <a16:creationId xmlns:a16="http://schemas.microsoft.com/office/drawing/2014/main" id="{7FA8CFBD-36CA-4842-A725-72456A64D82F}"/>
              </a:ext>
            </a:extLst>
          </p:cNvPr>
          <p:cNvSpPr>
            <a:spLocks noGrp="1"/>
          </p:cNvSpPr>
          <p:nvPr>
            <p:ph idx="1"/>
          </p:nvPr>
        </p:nvSpPr>
        <p:spPr/>
        <p:txBody>
          <a:bodyPr anchor="ctr" anchorCtr="0">
            <a:normAutofit/>
          </a:bodyPr>
          <a:lstStyle>
            <a:lvl1pPr marL="0" indent="0" algn="ctr">
              <a:buNone/>
              <a:defRPr sz="4400"/>
            </a:lvl1pPr>
          </a:lstStyle>
          <a:p>
            <a:pPr lvl="0"/>
            <a:r>
              <a:rPr lang="de-DE" dirty="0"/>
              <a:t>Mastertextformat bearbeiten</a:t>
            </a:r>
          </a:p>
        </p:txBody>
      </p:sp>
      <p:sp>
        <p:nvSpPr>
          <p:cNvPr id="4" name="Datumsplatzhalter 3">
            <a:extLst>
              <a:ext uri="{FF2B5EF4-FFF2-40B4-BE49-F238E27FC236}">
                <a16:creationId xmlns:a16="http://schemas.microsoft.com/office/drawing/2014/main" id="{F8E3790E-EBBA-4EAD-A88E-668870D63DC8}"/>
              </a:ext>
            </a:extLst>
          </p:cNvPr>
          <p:cNvSpPr>
            <a:spLocks noGrp="1"/>
          </p:cNvSpPr>
          <p:nvPr>
            <p:ph type="dt" sz="half" idx="10"/>
          </p:nvPr>
        </p:nvSpPr>
        <p:spPr/>
        <p:txBody>
          <a:bodyPr/>
          <a:lstStyle/>
          <a:p>
            <a:fld id="{75B9197D-8424-45DC-9B2C-5804F3E50C04}" type="datetimeFigureOut">
              <a:rPr lang="de-CH" smtClean="0"/>
              <a:t>16.06.2024</a:t>
            </a:fld>
            <a:endParaRPr lang="de-CH"/>
          </a:p>
        </p:txBody>
      </p:sp>
      <p:sp>
        <p:nvSpPr>
          <p:cNvPr id="5" name="Fußzeilenplatzhalter 4">
            <a:extLst>
              <a:ext uri="{FF2B5EF4-FFF2-40B4-BE49-F238E27FC236}">
                <a16:creationId xmlns:a16="http://schemas.microsoft.com/office/drawing/2014/main" id="{930F1DEF-7CD2-4B02-8F9F-ACCA9C250588}"/>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4BA531F3-D157-494F-92E0-762E69D09F5E}"/>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0A757FCE-553D-4599-9EBA-82400E587E0C}"/>
              </a:ext>
            </a:extLst>
          </p:cNvPr>
          <p:cNvPicPr>
            <a:picLocks noChangeAspect="1"/>
          </p:cNvPicPr>
          <p:nvPr userDrawn="1"/>
        </p:nvPicPr>
        <p:blipFill>
          <a:blip r:embed="rId2">
            <a:duotone>
              <a:prstClr val="black"/>
              <a:srgbClr val="0070C0">
                <a:tint val="45000"/>
                <a:satMod val="40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pic>
        <p:nvPicPr>
          <p:cNvPr id="9" name="Grafik 8" descr="Geöffnetes Buch mit einfarbiger Füllung">
            <a:extLst>
              <a:ext uri="{FF2B5EF4-FFF2-40B4-BE49-F238E27FC236}">
                <a16:creationId xmlns:a16="http://schemas.microsoft.com/office/drawing/2014/main" id="{C6A9594C-4A10-45B8-9B4F-BB3D00E66B2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6673" y="839164"/>
            <a:ext cx="749490" cy="749490"/>
          </a:xfrm>
          <a:prstGeom prst="rect">
            <a:avLst/>
          </a:prstGeom>
        </p:spPr>
      </p:pic>
    </p:spTree>
    <p:extLst>
      <p:ext uri="{BB962C8B-B14F-4D97-AF65-F5344CB8AC3E}">
        <p14:creationId xmlns:p14="http://schemas.microsoft.com/office/powerpoint/2010/main" val="429235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D1866D-CED7-4C87-8B23-AA51AD181AF4}"/>
              </a:ext>
            </a:extLst>
          </p:cNvPr>
          <p:cNvSpPr>
            <a:spLocks noGrp="1"/>
          </p:cNvSpPr>
          <p:nvPr>
            <p:ph type="title"/>
          </p:nvPr>
        </p:nvSpPr>
        <p:spPr>
          <a:xfrm>
            <a:off x="831850" y="1709738"/>
            <a:ext cx="10515600" cy="2613025"/>
          </a:xfrm>
        </p:spPr>
        <p:txBody>
          <a:bodyPr anchor="b"/>
          <a:lstStyle>
            <a:lvl1pPr>
              <a:defRPr sz="6000"/>
            </a:lvl1p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B8E9FB91-CC24-45AA-8DE8-A2FD1F2FD1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34705CAE-F5DD-4C31-B51F-DE7865CDA9ED}"/>
              </a:ext>
            </a:extLst>
          </p:cNvPr>
          <p:cNvSpPr>
            <a:spLocks noGrp="1"/>
          </p:cNvSpPr>
          <p:nvPr>
            <p:ph type="dt" sz="half" idx="10"/>
          </p:nvPr>
        </p:nvSpPr>
        <p:spPr/>
        <p:txBody>
          <a:bodyPr/>
          <a:lstStyle/>
          <a:p>
            <a:fld id="{75B9197D-8424-45DC-9B2C-5804F3E50C04}" type="datetimeFigureOut">
              <a:rPr lang="de-CH" smtClean="0"/>
              <a:t>16.06.2024</a:t>
            </a:fld>
            <a:endParaRPr lang="de-CH"/>
          </a:p>
        </p:txBody>
      </p:sp>
      <p:sp>
        <p:nvSpPr>
          <p:cNvPr id="5" name="Fußzeilenplatzhalter 4">
            <a:extLst>
              <a:ext uri="{FF2B5EF4-FFF2-40B4-BE49-F238E27FC236}">
                <a16:creationId xmlns:a16="http://schemas.microsoft.com/office/drawing/2014/main" id="{C910E16B-2898-4B54-9D52-C33118EFE4A2}"/>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C41C40C7-8DEB-43FF-8D4F-103FF9CB364F}"/>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9" name="Grafik 8">
            <a:extLst>
              <a:ext uri="{FF2B5EF4-FFF2-40B4-BE49-F238E27FC236}">
                <a16:creationId xmlns:a16="http://schemas.microsoft.com/office/drawing/2014/main" id="{48869F76-986B-499F-9FFF-F1C66B49B281}"/>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01255" y="4408448"/>
            <a:ext cx="4023368" cy="115824"/>
          </a:xfrm>
          <a:prstGeom prst="rect">
            <a:avLst/>
          </a:prstGeom>
        </p:spPr>
      </p:pic>
    </p:spTree>
    <p:extLst>
      <p:ext uri="{BB962C8B-B14F-4D97-AF65-F5344CB8AC3E}">
        <p14:creationId xmlns:p14="http://schemas.microsoft.com/office/powerpoint/2010/main" val="2968866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04C163-B1CA-40B6-8B02-034A230DB8A2}"/>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33EB7339-092C-4D11-89A2-F4735D26A014}"/>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a:ext uri="{FF2B5EF4-FFF2-40B4-BE49-F238E27FC236}">
                <a16:creationId xmlns:a16="http://schemas.microsoft.com/office/drawing/2014/main" id="{5DE861F7-D721-45CC-8A7D-7E89612336F9}"/>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a:extLst>
              <a:ext uri="{FF2B5EF4-FFF2-40B4-BE49-F238E27FC236}">
                <a16:creationId xmlns:a16="http://schemas.microsoft.com/office/drawing/2014/main" id="{5CEA5DCB-151B-4651-B31B-F14DD13241B2}"/>
              </a:ext>
            </a:extLst>
          </p:cNvPr>
          <p:cNvSpPr>
            <a:spLocks noGrp="1"/>
          </p:cNvSpPr>
          <p:nvPr>
            <p:ph type="dt" sz="half" idx="10"/>
          </p:nvPr>
        </p:nvSpPr>
        <p:spPr/>
        <p:txBody>
          <a:bodyPr/>
          <a:lstStyle/>
          <a:p>
            <a:fld id="{75B9197D-8424-45DC-9B2C-5804F3E50C04}" type="datetimeFigureOut">
              <a:rPr lang="de-CH" smtClean="0"/>
              <a:t>16.06.2024</a:t>
            </a:fld>
            <a:endParaRPr lang="de-CH"/>
          </a:p>
        </p:txBody>
      </p:sp>
      <p:sp>
        <p:nvSpPr>
          <p:cNvPr id="6" name="Fußzeilenplatzhalter 5">
            <a:extLst>
              <a:ext uri="{FF2B5EF4-FFF2-40B4-BE49-F238E27FC236}">
                <a16:creationId xmlns:a16="http://schemas.microsoft.com/office/drawing/2014/main" id="{8C1B5106-3E87-4FDC-A3B0-3C3E96AF0E1A}"/>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7A501DE6-1391-47C4-A712-B8EDE72D3368}"/>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9" name="Grafik 8">
            <a:extLst>
              <a:ext uri="{FF2B5EF4-FFF2-40B4-BE49-F238E27FC236}">
                <a16:creationId xmlns:a16="http://schemas.microsoft.com/office/drawing/2014/main" id="{635F43F5-67C2-40A2-8B6C-B705454141F7}"/>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3895693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C49BA2-4AF0-4B4C-946E-63BC3324C0AE}"/>
              </a:ext>
            </a:extLst>
          </p:cNvPr>
          <p:cNvSpPr>
            <a:spLocks noGrp="1"/>
          </p:cNvSpPr>
          <p:nvPr>
            <p:ph type="title"/>
          </p:nvPr>
        </p:nvSpPr>
        <p:spPr>
          <a:xfrm>
            <a:off x="839788" y="365125"/>
            <a:ext cx="10515600" cy="1214293"/>
          </a:xfrm>
        </p:spPr>
        <p:txBody>
          <a:body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FF6CD1AA-6DA4-4EE2-94DD-54685C0D39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0BBCBA3D-EE33-426F-8797-FBAA6655E30F}"/>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a:extLst>
              <a:ext uri="{FF2B5EF4-FFF2-40B4-BE49-F238E27FC236}">
                <a16:creationId xmlns:a16="http://schemas.microsoft.com/office/drawing/2014/main" id="{42583CAF-48E4-4D0B-A479-47344E0E92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ABA92317-2C7D-4367-8FBA-41E739FA2B54}"/>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a:extLst>
              <a:ext uri="{FF2B5EF4-FFF2-40B4-BE49-F238E27FC236}">
                <a16:creationId xmlns:a16="http://schemas.microsoft.com/office/drawing/2014/main" id="{81F77C9F-4A67-4F13-A681-3C17F624FFA3}"/>
              </a:ext>
            </a:extLst>
          </p:cNvPr>
          <p:cNvSpPr>
            <a:spLocks noGrp="1"/>
          </p:cNvSpPr>
          <p:nvPr>
            <p:ph type="dt" sz="half" idx="10"/>
          </p:nvPr>
        </p:nvSpPr>
        <p:spPr/>
        <p:txBody>
          <a:bodyPr/>
          <a:lstStyle/>
          <a:p>
            <a:fld id="{75B9197D-8424-45DC-9B2C-5804F3E50C04}" type="datetimeFigureOut">
              <a:rPr lang="de-CH" smtClean="0"/>
              <a:t>16.06.2024</a:t>
            </a:fld>
            <a:endParaRPr lang="de-CH"/>
          </a:p>
        </p:txBody>
      </p:sp>
      <p:sp>
        <p:nvSpPr>
          <p:cNvPr id="8" name="Fußzeilenplatzhalter 7">
            <a:extLst>
              <a:ext uri="{FF2B5EF4-FFF2-40B4-BE49-F238E27FC236}">
                <a16:creationId xmlns:a16="http://schemas.microsoft.com/office/drawing/2014/main" id="{BF08B2F1-A9B1-4254-858F-F6035A69F6FA}"/>
              </a:ext>
            </a:extLst>
          </p:cNvPr>
          <p:cNvSpPr>
            <a:spLocks noGrp="1"/>
          </p:cNvSpPr>
          <p:nvPr>
            <p:ph type="ftr" sz="quarter" idx="11"/>
          </p:nvPr>
        </p:nvSpPr>
        <p:spPr/>
        <p:txBody>
          <a:bodyPr/>
          <a:lstStyle/>
          <a:p>
            <a:endParaRPr lang="de-CH"/>
          </a:p>
        </p:txBody>
      </p:sp>
      <p:sp>
        <p:nvSpPr>
          <p:cNvPr id="9" name="Foliennummernplatzhalter 8">
            <a:extLst>
              <a:ext uri="{FF2B5EF4-FFF2-40B4-BE49-F238E27FC236}">
                <a16:creationId xmlns:a16="http://schemas.microsoft.com/office/drawing/2014/main" id="{B621815E-E616-49EF-8759-10E666CE4A57}"/>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11" name="Grafik 10">
            <a:extLst>
              <a:ext uri="{FF2B5EF4-FFF2-40B4-BE49-F238E27FC236}">
                <a16:creationId xmlns:a16="http://schemas.microsoft.com/office/drawing/2014/main" id="{5BFC42F5-8F4A-429A-9347-B78D8B05E7B9}"/>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3593853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9BFF63-723B-4DAB-AEA9-486D5690E3F4}"/>
              </a:ext>
            </a:extLst>
          </p:cNvPr>
          <p:cNvSpPr>
            <a:spLocks noGrp="1"/>
          </p:cNvSpPr>
          <p:nvPr>
            <p:ph type="title"/>
          </p:nvPr>
        </p:nvSpPr>
        <p:spPr/>
        <p:txBody>
          <a:bodyPr/>
          <a:lstStyle/>
          <a:p>
            <a:r>
              <a:rPr lang="de-DE"/>
              <a:t>Mastertitelformat bearbeiten</a:t>
            </a:r>
            <a:endParaRPr lang="de-CH"/>
          </a:p>
        </p:txBody>
      </p:sp>
      <p:sp>
        <p:nvSpPr>
          <p:cNvPr id="3" name="Datumsplatzhalter 2">
            <a:extLst>
              <a:ext uri="{FF2B5EF4-FFF2-40B4-BE49-F238E27FC236}">
                <a16:creationId xmlns:a16="http://schemas.microsoft.com/office/drawing/2014/main" id="{88485089-C972-4B99-8DE0-9C657C880C54}"/>
              </a:ext>
            </a:extLst>
          </p:cNvPr>
          <p:cNvSpPr>
            <a:spLocks noGrp="1"/>
          </p:cNvSpPr>
          <p:nvPr>
            <p:ph type="dt" sz="half" idx="10"/>
          </p:nvPr>
        </p:nvSpPr>
        <p:spPr/>
        <p:txBody>
          <a:bodyPr/>
          <a:lstStyle/>
          <a:p>
            <a:fld id="{75B9197D-8424-45DC-9B2C-5804F3E50C04}" type="datetimeFigureOut">
              <a:rPr lang="de-CH" smtClean="0"/>
              <a:t>16.06.2024</a:t>
            </a:fld>
            <a:endParaRPr lang="de-CH"/>
          </a:p>
        </p:txBody>
      </p:sp>
      <p:sp>
        <p:nvSpPr>
          <p:cNvPr id="4" name="Fußzeilenplatzhalter 3">
            <a:extLst>
              <a:ext uri="{FF2B5EF4-FFF2-40B4-BE49-F238E27FC236}">
                <a16:creationId xmlns:a16="http://schemas.microsoft.com/office/drawing/2014/main" id="{DA89C08C-A460-4AFD-A0A3-310179E3B1D8}"/>
              </a:ext>
            </a:extLst>
          </p:cNvPr>
          <p:cNvSpPr>
            <a:spLocks noGrp="1"/>
          </p:cNvSpPr>
          <p:nvPr>
            <p:ph type="ftr" sz="quarter" idx="11"/>
          </p:nvPr>
        </p:nvSpPr>
        <p:spPr/>
        <p:txBody>
          <a:bodyPr/>
          <a:lstStyle/>
          <a:p>
            <a:endParaRPr lang="de-CH"/>
          </a:p>
        </p:txBody>
      </p:sp>
      <p:sp>
        <p:nvSpPr>
          <p:cNvPr id="5" name="Foliennummernplatzhalter 4">
            <a:extLst>
              <a:ext uri="{FF2B5EF4-FFF2-40B4-BE49-F238E27FC236}">
                <a16:creationId xmlns:a16="http://schemas.microsoft.com/office/drawing/2014/main" id="{E288CDC1-3DAF-436B-BFA0-F88621572162}"/>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7" name="Grafik 6">
            <a:extLst>
              <a:ext uri="{FF2B5EF4-FFF2-40B4-BE49-F238E27FC236}">
                <a16:creationId xmlns:a16="http://schemas.microsoft.com/office/drawing/2014/main" id="{125B4931-9800-431E-89C6-944B95A38F10}"/>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1716670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615FFD8-D8E7-4345-9F32-57A9BF707FF7}"/>
              </a:ext>
            </a:extLst>
          </p:cNvPr>
          <p:cNvSpPr>
            <a:spLocks noGrp="1"/>
          </p:cNvSpPr>
          <p:nvPr>
            <p:ph type="dt" sz="half" idx="10"/>
          </p:nvPr>
        </p:nvSpPr>
        <p:spPr/>
        <p:txBody>
          <a:bodyPr/>
          <a:lstStyle/>
          <a:p>
            <a:fld id="{75B9197D-8424-45DC-9B2C-5804F3E50C04}" type="datetimeFigureOut">
              <a:rPr lang="de-CH" smtClean="0"/>
              <a:t>16.06.2024</a:t>
            </a:fld>
            <a:endParaRPr lang="de-CH"/>
          </a:p>
        </p:txBody>
      </p:sp>
      <p:sp>
        <p:nvSpPr>
          <p:cNvPr id="3" name="Fußzeilenplatzhalter 2">
            <a:extLst>
              <a:ext uri="{FF2B5EF4-FFF2-40B4-BE49-F238E27FC236}">
                <a16:creationId xmlns:a16="http://schemas.microsoft.com/office/drawing/2014/main" id="{5E3C4EE8-EFA8-4545-A08A-B2E10E1AFF63}"/>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id="{3C7F7456-FE2A-45CE-A8FA-F99AF89F3F35}"/>
              </a:ext>
            </a:extLst>
          </p:cNvPr>
          <p:cNvSpPr>
            <a:spLocks noGrp="1"/>
          </p:cNvSpPr>
          <p:nvPr>
            <p:ph type="sldNum" sz="quarter" idx="12"/>
          </p:nvPr>
        </p:nvSpPr>
        <p:spPr/>
        <p:txBody>
          <a:bodyPr/>
          <a:lstStyle/>
          <a:p>
            <a:fld id="{B0B6C1BF-FE77-4E97-99B2-2FFED8757BDB}" type="slidenum">
              <a:rPr lang="de-CH" smtClean="0"/>
              <a:t>‹Nr.›</a:t>
            </a:fld>
            <a:endParaRPr lang="de-CH"/>
          </a:p>
        </p:txBody>
      </p:sp>
    </p:spTree>
    <p:extLst>
      <p:ext uri="{BB962C8B-B14F-4D97-AF65-F5344CB8AC3E}">
        <p14:creationId xmlns:p14="http://schemas.microsoft.com/office/powerpoint/2010/main" val="651236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3B6D03-BB1F-4A9B-A80C-B862399A92B2}"/>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Inhaltsplatzhalter 2">
            <a:extLst>
              <a:ext uri="{FF2B5EF4-FFF2-40B4-BE49-F238E27FC236}">
                <a16:creationId xmlns:a16="http://schemas.microsoft.com/office/drawing/2014/main" id="{0853F279-89B9-4581-BB32-C630A0276C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a:extLst>
              <a:ext uri="{FF2B5EF4-FFF2-40B4-BE49-F238E27FC236}">
                <a16:creationId xmlns:a16="http://schemas.microsoft.com/office/drawing/2014/main" id="{41909D1D-CA33-4D79-8814-9B86CF2DD2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97E7F8AB-6A67-40A6-BFAB-B5CFE75E5808}"/>
              </a:ext>
            </a:extLst>
          </p:cNvPr>
          <p:cNvSpPr>
            <a:spLocks noGrp="1"/>
          </p:cNvSpPr>
          <p:nvPr>
            <p:ph type="dt" sz="half" idx="10"/>
          </p:nvPr>
        </p:nvSpPr>
        <p:spPr/>
        <p:txBody>
          <a:bodyPr/>
          <a:lstStyle/>
          <a:p>
            <a:fld id="{75B9197D-8424-45DC-9B2C-5804F3E50C04}" type="datetimeFigureOut">
              <a:rPr lang="de-CH" smtClean="0"/>
              <a:t>16.06.2024</a:t>
            </a:fld>
            <a:endParaRPr lang="de-CH"/>
          </a:p>
        </p:txBody>
      </p:sp>
      <p:sp>
        <p:nvSpPr>
          <p:cNvPr id="6" name="Fußzeilenplatzhalter 5">
            <a:extLst>
              <a:ext uri="{FF2B5EF4-FFF2-40B4-BE49-F238E27FC236}">
                <a16:creationId xmlns:a16="http://schemas.microsoft.com/office/drawing/2014/main" id="{E6B7AF79-68F4-4E4D-8146-309967649D68}"/>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5C783E6B-D145-468A-88DE-36B3896583F9}"/>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135A8A49-5A02-4183-93BB-AD69CBBA3108}"/>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2965922" y="2903386"/>
            <a:ext cx="4023368" cy="115824"/>
          </a:xfrm>
          <a:prstGeom prst="rect">
            <a:avLst/>
          </a:prstGeom>
        </p:spPr>
      </p:pic>
    </p:spTree>
    <p:extLst>
      <p:ext uri="{BB962C8B-B14F-4D97-AF65-F5344CB8AC3E}">
        <p14:creationId xmlns:p14="http://schemas.microsoft.com/office/powerpoint/2010/main" val="666579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50000"/>
            <a:lum/>
          </a:blip>
          <a:srcRect/>
          <a:stretch>
            <a:fillRect/>
          </a:stretch>
        </a:blip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2CFEF9CE-247C-4BC2-AFDC-13FE853AD8E6}"/>
              </a:ext>
            </a:extLst>
          </p:cNvPr>
          <p:cNvSpPr>
            <a:spLocks noGrp="1"/>
          </p:cNvSpPr>
          <p:nvPr>
            <p:ph type="title"/>
          </p:nvPr>
        </p:nvSpPr>
        <p:spPr>
          <a:xfrm>
            <a:off x="838200" y="365125"/>
            <a:ext cx="10515600" cy="1223529"/>
          </a:xfrm>
          <a:prstGeom prst="rect">
            <a:avLst/>
          </a:prstGeom>
        </p:spPr>
        <p:txBody>
          <a:bodyPr vert="horz" lIns="91440" tIns="45720" rIns="91440" bIns="45720" rtlCol="0" anchor="b" anchorCtr="0">
            <a:normAutofit/>
          </a:body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10FF631C-0C5C-44D4-B150-2CE7DC59C7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a:extLst>
              <a:ext uri="{FF2B5EF4-FFF2-40B4-BE49-F238E27FC236}">
                <a16:creationId xmlns:a16="http://schemas.microsoft.com/office/drawing/2014/main" id="{C39FFBFF-60EE-4417-BECE-9B172DEC57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B9197D-8424-45DC-9B2C-5804F3E50C04}" type="datetimeFigureOut">
              <a:rPr lang="de-CH" smtClean="0"/>
              <a:t>16.06.2024</a:t>
            </a:fld>
            <a:endParaRPr lang="de-CH"/>
          </a:p>
        </p:txBody>
      </p:sp>
      <p:sp>
        <p:nvSpPr>
          <p:cNvPr id="5" name="Fußzeilenplatzhalter 4">
            <a:extLst>
              <a:ext uri="{FF2B5EF4-FFF2-40B4-BE49-F238E27FC236}">
                <a16:creationId xmlns:a16="http://schemas.microsoft.com/office/drawing/2014/main" id="{4A7F9337-C30F-4CF4-8A8B-F29C0FFF19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a:extLst>
              <a:ext uri="{FF2B5EF4-FFF2-40B4-BE49-F238E27FC236}">
                <a16:creationId xmlns:a16="http://schemas.microsoft.com/office/drawing/2014/main" id="{D8272445-3C6C-41A1-BA8F-015208A35C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B6C1BF-FE77-4E97-99B2-2FFED8757BDB}" type="slidenum">
              <a:rPr lang="de-CH" smtClean="0"/>
              <a:t>‹Nr.›</a:t>
            </a:fld>
            <a:endParaRPr lang="de-CH"/>
          </a:p>
        </p:txBody>
      </p:sp>
    </p:spTree>
    <p:extLst>
      <p:ext uri="{BB962C8B-B14F-4D97-AF65-F5344CB8AC3E}">
        <p14:creationId xmlns:p14="http://schemas.microsoft.com/office/powerpoint/2010/main" val="11781513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b="1" i="0" kern="1200">
          <a:solidFill>
            <a:schemeClr val="bg2">
              <a:lumMod val="2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hyperlink" Target="http://www.01dilly.com/"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773745-FF07-4956-B9EC-A20DA9474B4B}"/>
              </a:ext>
            </a:extLst>
          </p:cNvPr>
          <p:cNvSpPr>
            <a:spLocks noGrp="1"/>
          </p:cNvSpPr>
          <p:nvPr>
            <p:ph type="ctrTitle"/>
          </p:nvPr>
        </p:nvSpPr>
        <p:spPr>
          <a:xfrm>
            <a:off x="4357314" y="1644900"/>
            <a:ext cx="4349363" cy="2100381"/>
          </a:xfrm>
        </p:spPr>
        <p:txBody>
          <a:bodyPr>
            <a:noAutofit/>
          </a:bodyPr>
          <a:lstStyle/>
          <a:p>
            <a:pPr algn="r"/>
            <a:r>
              <a:rPr lang="de-CH" sz="3600" dirty="0">
                <a:solidFill>
                  <a:schemeClr val="bg2">
                    <a:lumMod val="75000"/>
                  </a:schemeClr>
                </a:solidFill>
              </a:rPr>
              <a:t>19 </a:t>
            </a:r>
            <a:r>
              <a:rPr lang="de-DE" sz="3600" dirty="0"/>
              <a:t>Geistliche Gaben und Dienste, Integration in die Gemeinde</a:t>
            </a:r>
            <a:endParaRPr lang="de-CH" sz="3600" dirty="0"/>
          </a:p>
        </p:txBody>
      </p:sp>
      <p:sp>
        <p:nvSpPr>
          <p:cNvPr id="3" name="Untertitel 2">
            <a:extLst>
              <a:ext uri="{FF2B5EF4-FFF2-40B4-BE49-F238E27FC236}">
                <a16:creationId xmlns:a16="http://schemas.microsoft.com/office/drawing/2014/main" id="{371EC41C-A184-4EBD-9BB4-6EAE005B6F53}"/>
              </a:ext>
            </a:extLst>
          </p:cNvPr>
          <p:cNvSpPr>
            <a:spLocks noGrp="1"/>
          </p:cNvSpPr>
          <p:nvPr>
            <p:ph type="subTitle" idx="1"/>
          </p:nvPr>
        </p:nvSpPr>
        <p:spPr>
          <a:xfrm>
            <a:off x="4357314" y="3745281"/>
            <a:ext cx="4349363" cy="1655762"/>
          </a:xfrm>
        </p:spPr>
        <p:txBody>
          <a:bodyPr/>
          <a:lstStyle/>
          <a:p>
            <a:pPr algn="r"/>
            <a:r>
              <a:rPr lang="de-DE" dirty="0"/>
              <a:t>Stefan Dilly</a:t>
            </a:r>
            <a:endParaRPr lang="de-CH" dirty="0"/>
          </a:p>
        </p:txBody>
      </p:sp>
    </p:spTree>
    <p:extLst>
      <p:ext uri="{BB962C8B-B14F-4D97-AF65-F5344CB8AC3E}">
        <p14:creationId xmlns:p14="http://schemas.microsoft.com/office/powerpoint/2010/main" val="2061048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D5D9CEE-01B8-4AE9-A212-47907A562271}"/>
              </a:ext>
            </a:extLst>
          </p:cNvPr>
          <p:cNvSpPr>
            <a:spLocks noGrp="1"/>
          </p:cNvSpPr>
          <p:nvPr>
            <p:ph type="title"/>
          </p:nvPr>
        </p:nvSpPr>
        <p:spPr/>
        <p:txBody>
          <a:bodyPr/>
          <a:lstStyle/>
          <a:p>
            <a:r>
              <a:rPr lang="de-CH" dirty="0"/>
              <a:t>1 Kor 12,11	 </a:t>
            </a:r>
          </a:p>
        </p:txBody>
      </p:sp>
      <p:sp>
        <p:nvSpPr>
          <p:cNvPr id="5" name="Inhaltsplatzhalter 4">
            <a:extLst>
              <a:ext uri="{FF2B5EF4-FFF2-40B4-BE49-F238E27FC236}">
                <a16:creationId xmlns:a16="http://schemas.microsoft.com/office/drawing/2014/main" id="{18D22453-C97C-4B4E-B5ED-F76E50B4D9A5}"/>
              </a:ext>
            </a:extLst>
          </p:cNvPr>
          <p:cNvSpPr>
            <a:spLocks noGrp="1"/>
          </p:cNvSpPr>
          <p:nvPr>
            <p:ph idx="1"/>
          </p:nvPr>
        </p:nvSpPr>
        <p:spPr/>
        <p:txBody>
          <a:bodyPr>
            <a:normAutofit/>
          </a:bodyPr>
          <a:lstStyle/>
          <a:p>
            <a:r>
              <a:rPr lang="de-DE" dirty="0"/>
              <a:t>Dies alles aber wirkt ein und derselbe Geist, der jedem persönlich zuteilt, wie er will.</a:t>
            </a:r>
            <a:endParaRPr lang="de-CH" dirty="0"/>
          </a:p>
        </p:txBody>
      </p:sp>
    </p:spTree>
    <p:extLst>
      <p:ext uri="{BB962C8B-B14F-4D97-AF65-F5344CB8AC3E}">
        <p14:creationId xmlns:p14="http://schemas.microsoft.com/office/powerpoint/2010/main" val="3806722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D5D9CEE-01B8-4AE9-A212-47907A562271}"/>
              </a:ext>
            </a:extLst>
          </p:cNvPr>
          <p:cNvSpPr>
            <a:spLocks noGrp="1"/>
          </p:cNvSpPr>
          <p:nvPr>
            <p:ph type="title"/>
          </p:nvPr>
        </p:nvSpPr>
        <p:spPr/>
        <p:txBody>
          <a:bodyPr/>
          <a:lstStyle/>
          <a:p>
            <a:r>
              <a:rPr lang="de-CH" dirty="0"/>
              <a:t>1 </a:t>
            </a:r>
            <a:r>
              <a:rPr lang="de-CH"/>
              <a:t>Kor 12,27</a:t>
            </a:r>
            <a:r>
              <a:rPr lang="de-CH" dirty="0"/>
              <a:t>	 </a:t>
            </a:r>
          </a:p>
        </p:txBody>
      </p:sp>
      <p:sp>
        <p:nvSpPr>
          <p:cNvPr id="5" name="Inhaltsplatzhalter 4">
            <a:extLst>
              <a:ext uri="{FF2B5EF4-FFF2-40B4-BE49-F238E27FC236}">
                <a16:creationId xmlns:a16="http://schemas.microsoft.com/office/drawing/2014/main" id="{18D22453-C97C-4B4E-B5ED-F76E50B4D9A5}"/>
              </a:ext>
            </a:extLst>
          </p:cNvPr>
          <p:cNvSpPr>
            <a:spLocks noGrp="1"/>
          </p:cNvSpPr>
          <p:nvPr>
            <p:ph idx="1"/>
          </p:nvPr>
        </p:nvSpPr>
        <p:spPr/>
        <p:txBody>
          <a:bodyPr>
            <a:normAutofit/>
          </a:bodyPr>
          <a:lstStyle/>
          <a:p>
            <a:r>
              <a:rPr lang="de-DE" dirty="0"/>
              <a:t> Ihr aber seid der Leib des Christus, und jeder ist ein Glied daran nach seinem Teil. </a:t>
            </a:r>
            <a:endParaRPr lang="de-CH" dirty="0"/>
          </a:p>
        </p:txBody>
      </p:sp>
    </p:spTree>
    <p:extLst>
      <p:ext uri="{BB962C8B-B14F-4D97-AF65-F5344CB8AC3E}">
        <p14:creationId xmlns:p14="http://schemas.microsoft.com/office/powerpoint/2010/main" val="13762085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D5D9CEE-01B8-4AE9-A212-47907A562271}"/>
              </a:ext>
            </a:extLst>
          </p:cNvPr>
          <p:cNvSpPr>
            <a:spLocks noGrp="1"/>
          </p:cNvSpPr>
          <p:nvPr>
            <p:ph type="title"/>
          </p:nvPr>
        </p:nvSpPr>
        <p:spPr/>
        <p:txBody>
          <a:bodyPr/>
          <a:lstStyle/>
          <a:p>
            <a:r>
              <a:rPr lang="de-CH" dirty="0"/>
              <a:t>1 Petr 4,10 </a:t>
            </a:r>
          </a:p>
        </p:txBody>
      </p:sp>
      <p:sp>
        <p:nvSpPr>
          <p:cNvPr id="5" name="Inhaltsplatzhalter 4">
            <a:extLst>
              <a:ext uri="{FF2B5EF4-FFF2-40B4-BE49-F238E27FC236}">
                <a16:creationId xmlns:a16="http://schemas.microsoft.com/office/drawing/2014/main" id="{18D22453-C97C-4B4E-B5ED-F76E50B4D9A5}"/>
              </a:ext>
            </a:extLst>
          </p:cNvPr>
          <p:cNvSpPr>
            <a:spLocks noGrp="1"/>
          </p:cNvSpPr>
          <p:nvPr>
            <p:ph idx="1"/>
          </p:nvPr>
        </p:nvSpPr>
        <p:spPr/>
        <p:txBody>
          <a:bodyPr>
            <a:normAutofit/>
          </a:bodyPr>
          <a:lstStyle/>
          <a:p>
            <a:r>
              <a:rPr lang="de-DE" dirty="0"/>
              <a:t>Dient einander, jeder mit der Gnadengabe, die er empfangen hat, als gute Haushalter der mannigfaltigen Gnade Gottes.</a:t>
            </a:r>
            <a:endParaRPr lang="de-CH" dirty="0"/>
          </a:p>
        </p:txBody>
      </p:sp>
    </p:spTree>
    <p:extLst>
      <p:ext uri="{BB962C8B-B14F-4D97-AF65-F5344CB8AC3E}">
        <p14:creationId xmlns:p14="http://schemas.microsoft.com/office/powerpoint/2010/main" val="2574082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D5D9CEE-01B8-4AE9-A212-47907A562271}"/>
              </a:ext>
            </a:extLst>
          </p:cNvPr>
          <p:cNvSpPr>
            <a:spLocks noGrp="1"/>
          </p:cNvSpPr>
          <p:nvPr>
            <p:ph type="title"/>
          </p:nvPr>
        </p:nvSpPr>
        <p:spPr/>
        <p:txBody>
          <a:bodyPr/>
          <a:lstStyle/>
          <a:p>
            <a:r>
              <a:rPr lang="de-CH" dirty="0"/>
              <a:t>Heb 10,23-25 </a:t>
            </a:r>
          </a:p>
        </p:txBody>
      </p:sp>
      <p:sp>
        <p:nvSpPr>
          <p:cNvPr id="5" name="Inhaltsplatzhalter 4">
            <a:extLst>
              <a:ext uri="{FF2B5EF4-FFF2-40B4-BE49-F238E27FC236}">
                <a16:creationId xmlns:a16="http://schemas.microsoft.com/office/drawing/2014/main" id="{18D22453-C97C-4B4E-B5ED-F76E50B4D9A5}"/>
              </a:ext>
            </a:extLst>
          </p:cNvPr>
          <p:cNvSpPr>
            <a:spLocks noGrp="1"/>
          </p:cNvSpPr>
          <p:nvPr>
            <p:ph idx="1"/>
          </p:nvPr>
        </p:nvSpPr>
        <p:spPr/>
        <p:txBody>
          <a:bodyPr>
            <a:normAutofit fontScale="92500" lnSpcReduction="20000"/>
          </a:bodyPr>
          <a:lstStyle/>
          <a:p>
            <a:r>
              <a:rPr lang="de-DE" dirty="0"/>
              <a:t>Lasst uns festhalten am Bekenntnis der Hoffnung, ohne zu wanken — denn er ist treu, der die Verheißung gegeben hat —, und lasst uns aufeinander achtgeben, damit wir uns gegenseitig anspornen zur Liebe und zu guten Werken, indem wir unsere eigene Versammlung nicht verlassen, wie es einige zu tun pflegen, sondern einander ermahnen, und das um so mehr, als ihr den Tag herannahen seht!</a:t>
            </a:r>
          </a:p>
        </p:txBody>
      </p:sp>
    </p:spTree>
    <p:extLst>
      <p:ext uri="{BB962C8B-B14F-4D97-AF65-F5344CB8AC3E}">
        <p14:creationId xmlns:p14="http://schemas.microsoft.com/office/powerpoint/2010/main" val="38057663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D5D9CEE-01B8-4AE9-A212-47907A562271}"/>
              </a:ext>
            </a:extLst>
          </p:cNvPr>
          <p:cNvSpPr>
            <a:spLocks noGrp="1"/>
          </p:cNvSpPr>
          <p:nvPr>
            <p:ph type="title"/>
          </p:nvPr>
        </p:nvSpPr>
        <p:spPr/>
        <p:txBody>
          <a:bodyPr/>
          <a:lstStyle/>
          <a:p>
            <a:r>
              <a:rPr lang="de-CH" dirty="0" err="1"/>
              <a:t>Eph</a:t>
            </a:r>
            <a:r>
              <a:rPr lang="de-CH" dirty="0"/>
              <a:t> 4,11 </a:t>
            </a:r>
          </a:p>
        </p:txBody>
      </p:sp>
      <p:sp>
        <p:nvSpPr>
          <p:cNvPr id="5" name="Inhaltsplatzhalter 4">
            <a:extLst>
              <a:ext uri="{FF2B5EF4-FFF2-40B4-BE49-F238E27FC236}">
                <a16:creationId xmlns:a16="http://schemas.microsoft.com/office/drawing/2014/main" id="{18D22453-C97C-4B4E-B5ED-F76E50B4D9A5}"/>
              </a:ext>
            </a:extLst>
          </p:cNvPr>
          <p:cNvSpPr>
            <a:spLocks noGrp="1"/>
          </p:cNvSpPr>
          <p:nvPr>
            <p:ph idx="1"/>
          </p:nvPr>
        </p:nvSpPr>
        <p:spPr/>
        <p:txBody>
          <a:bodyPr>
            <a:normAutofit/>
          </a:bodyPr>
          <a:lstStyle/>
          <a:p>
            <a:r>
              <a:rPr lang="de-DE"/>
              <a:t>Und er </a:t>
            </a:r>
            <a:r>
              <a:rPr lang="de-DE" dirty="0"/>
              <a:t>hat etliche als Apostel gegeben, etliche als Propheten, etliche als Evangelisten, etliche als Hirten und Lehrer. </a:t>
            </a:r>
            <a:endParaRPr lang="de-CH" dirty="0"/>
          </a:p>
        </p:txBody>
      </p:sp>
    </p:spTree>
    <p:extLst>
      <p:ext uri="{BB962C8B-B14F-4D97-AF65-F5344CB8AC3E}">
        <p14:creationId xmlns:p14="http://schemas.microsoft.com/office/powerpoint/2010/main" val="39779749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27A01B-DCE2-918B-ACD2-0CFB286F2E6A}"/>
              </a:ext>
            </a:extLst>
          </p:cNvPr>
          <p:cNvSpPr>
            <a:spLocks noGrp="1"/>
          </p:cNvSpPr>
          <p:nvPr>
            <p:ph type="title"/>
          </p:nvPr>
        </p:nvSpPr>
        <p:spPr/>
        <p:txBody>
          <a:bodyPr>
            <a:noAutofit/>
          </a:bodyPr>
          <a:lstStyle/>
          <a:p>
            <a:r>
              <a:rPr lang="de-DE" sz="4000" dirty="0"/>
              <a:t>Wir alle sind eingeladen einen Beitrag zur Gemeinschaft der Gläubigen zu leisten. Jeder kann die Aufgabe übernehmen, der er sich gewachsen fühlt. Mit der Zeit kann man sich an </a:t>
            </a:r>
            <a:br>
              <a:rPr lang="de-DE" sz="4000" dirty="0"/>
            </a:br>
            <a:r>
              <a:rPr lang="de-DE" sz="4000" dirty="0"/>
              <a:t>verantwortungsvollere Aufgaben heranwagen. Jeder wird so zum Segen für andere!</a:t>
            </a:r>
          </a:p>
        </p:txBody>
      </p:sp>
      <p:sp>
        <p:nvSpPr>
          <p:cNvPr id="3" name="Textplatzhalter 2">
            <a:extLst>
              <a:ext uri="{FF2B5EF4-FFF2-40B4-BE49-F238E27FC236}">
                <a16:creationId xmlns:a16="http://schemas.microsoft.com/office/drawing/2014/main" id="{2B2322E4-7603-8F31-20D6-76144D20FEC9}"/>
              </a:ext>
            </a:extLst>
          </p:cNvPr>
          <p:cNvSpPr>
            <a:spLocks noGrp="1"/>
          </p:cNvSpPr>
          <p:nvPr>
            <p:ph type="body" idx="1"/>
          </p:nvPr>
        </p:nvSpPr>
        <p:spPr/>
        <p:txBody>
          <a:bodyPr anchor="b" anchorCtr="0"/>
          <a:lstStyle/>
          <a:p>
            <a:r>
              <a:rPr lang="de-DE" dirty="0"/>
              <a:t>Material verfügbar unter </a:t>
            </a:r>
            <a:r>
              <a:rPr lang="de-DE" dirty="0">
                <a:hlinkClick r:id="rId2"/>
              </a:rPr>
              <a:t>www.01dilly.com</a:t>
            </a:r>
            <a:endParaRPr lang="de-DE" dirty="0"/>
          </a:p>
        </p:txBody>
      </p:sp>
    </p:spTree>
    <p:extLst>
      <p:ext uri="{BB962C8B-B14F-4D97-AF65-F5344CB8AC3E}">
        <p14:creationId xmlns:p14="http://schemas.microsoft.com/office/powerpoint/2010/main" val="1950441798"/>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235</Words>
  <Application>Microsoft Office PowerPoint</Application>
  <PresentationFormat>Breitbild</PresentationFormat>
  <Paragraphs>14</Paragraphs>
  <Slides>7</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7</vt:i4>
      </vt:variant>
    </vt:vector>
  </HeadingPairs>
  <TitlesOfParts>
    <vt:vector size="11" baseType="lpstr">
      <vt:lpstr>Arial</vt:lpstr>
      <vt:lpstr>Calibri</vt:lpstr>
      <vt:lpstr>Calibri Light</vt:lpstr>
      <vt:lpstr>Office</vt:lpstr>
      <vt:lpstr>19 Geistliche Gaben und Dienste, Integration in die Gemeinde</vt:lpstr>
      <vt:lpstr>1 Kor 12,11  </vt:lpstr>
      <vt:lpstr>1 Kor 12,27  </vt:lpstr>
      <vt:lpstr>1 Petr 4,10 </vt:lpstr>
      <vt:lpstr>Heb 10,23-25 </vt:lpstr>
      <vt:lpstr>Eph 4,11 </vt:lpstr>
      <vt:lpstr>Wir alle sind eingeladen einen Beitrag zur Gemeinschaft der Gläubigen zu leisten. Jeder kann die Aufgabe übernehmen, der er sich gewachsen fühlt. Mit der Zeit kann man sich an  verantwortungsvollere Aufgaben heranwagen. Jeder wird so zum Segen für andere!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Stefan Dilly</dc:creator>
  <cp:lastModifiedBy>Stefan Dilly</cp:lastModifiedBy>
  <cp:revision>42</cp:revision>
  <dcterms:created xsi:type="dcterms:W3CDTF">2023-10-08T20:18:45Z</dcterms:created>
  <dcterms:modified xsi:type="dcterms:W3CDTF">2024-06-16T14:05:49Z</dcterms:modified>
</cp:coreProperties>
</file>