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63" r:id="rId3"/>
    <p:sldId id="274" r:id="rId4"/>
    <p:sldId id="275" r:id="rId5"/>
    <p:sldId id="276" r:id="rId6"/>
    <p:sldId id="273"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4" y="125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83D650CF-0206-41F1-8B90-D71EEC92E3C5}"/>
    <pc:docChg chg="custSel delSld modSld">
      <pc:chgData name="Sommer Hermine" userId="daf6b0cdcefc8aa9" providerId="LiveId" clId="{83D650CF-0206-41F1-8B90-D71EEC92E3C5}" dt="2024-01-24T14:37:04.976" v="1575" actId="20577"/>
      <pc:docMkLst>
        <pc:docMk/>
      </pc:docMkLst>
      <pc:sldChg chg="modSp mod">
        <pc:chgData name="Sommer Hermine" userId="daf6b0cdcefc8aa9" providerId="LiveId" clId="{83D650CF-0206-41F1-8B90-D71EEC92E3C5}" dt="2024-01-24T14:24:41.451" v="74" actId="6549"/>
        <pc:sldMkLst>
          <pc:docMk/>
          <pc:sldMk cId="2061048784" sldId="256"/>
        </pc:sldMkLst>
        <pc:spChg chg="mod">
          <ac:chgData name="Sommer Hermine" userId="daf6b0cdcefc8aa9" providerId="LiveId" clId="{83D650CF-0206-41F1-8B90-D71EEC92E3C5}" dt="2024-01-24T14:24:41.451" v="74" actId="6549"/>
          <ac:spMkLst>
            <pc:docMk/>
            <pc:sldMk cId="2061048784" sldId="256"/>
            <ac:spMk id="2" creationId="{EC773745-FF07-4956-B9EC-A20DA9474B4B}"/>
          </ac:spMkLst>
        </pc:spChg>
      </pc:sldChg>
      <pc:sldChg chg="modSp mod">
        <pc:chgData name="Sommer Hermine" userId="daf6b0cdcefc8aa9" providerId="LiveId" clId="{83D650CF-0206-41F1-8B90-D71EEC92E3C5}" dt="2024-01-24T14:25:06.795" v="147" actId="20577"/>
        <pc:sldMkLst>
          <pc:docMk/>
          <pc:sldMk cId="1391127904" sldId="262"/>
        </pc:sldMkLst>
        <pc:spChg chg="mod">
          <ac:chgData name="Sommer Hermine" userId="daf6b0cdcefc8aa9" providerId="LiveId" clId="{83D650CF-0206-41F1-8B90-D71EEC92E3C5}" dt="2024-01-24T14:25:06.795" v="147" actId="20577"/>
          <ac:spMkLst>
            <pc:docMk/>
            <pc:sldMk cId="1391127904" sldId="262"/>
            <ac:spMk id="2" creationId="{922B74E4-495F-4D29-BCD6-7F87BE8F00B6}"/>
          </ac:spMkLst>
        </pc:spChg>
      </pc:sldChg>
      <pc:sldChg chg="modSp mod">
        <pc:chgData name="Sommer Hermine" userId="daf6b0cdcefc8aa9" providerId="LiveId" clId="{83D650CF-0206-41F1-8B90-D71EEC92E3C5}" dt="2024-01-24T14:28:57.683" v="558" actId="20577"/>
        <pc:sldMkLst>
          <pc:docMk/>
          <pc:sldMk cId="3806722415" sldId="263"/>
        </pc:sldMkLst>
        <pc:spChg chg="mod">
          <ac:chgData name="Sommer Hermine" userId="daf6b0cdcefc8aa9" providerId="LiveId" clId="{83D650CF-0206-41F1-8B90-D71EEC92E3C5}" dt="2024-01-24T14:25:25.973" v="168" actId="20577"/>
          <ac:spMkLst>
            <pc:docMk/>
            <pc:sldMk cId="3806722415" sldId="263"/>
            <ac:spMk id="4" creationId="{AD5D9CEE-01B8-4AE9-A212-47907A562271}"/>
          </ac:spMkLst>
        </pc:spChg>
        <pc:spChg chg="mod">
          <ac:chgData name="Sommer Hermine" userId="daf6b0cdcefc8aa9" providerId="LiveId" clId="{83D650CF-0206-41F1-8B90-D71EEC92E3C5}" dt="2024-01-24T14:28:57.683" v="558" actId="20577"/>
          <ac:spMkLst>
            <pc:docMk/>
            <pc:sldMk cId="3806722415" sldId="263"/>
            <ac:spMk id="5" creationId="{18D22453-C97C-4B4E-B5ED-F76E50B4D9A5}"/>
          </ac:spMkLst>
        </pc:spChg>
      </pc:sldChg>
      <pc:sldChg chg="modSp mod">
        <pc:chgData name="Sommer Hermine" userId="daf6b0cdcefc8aa9" providerId="LiveId" clId="{83D650CF-0206-41F1-8B90-D71EEC92E3C5}" dt="2024-01-24T14:37:04.976" v="1575" actId="20577"/>
        <pc:sldMkLst>
          <pc:docMk/>
          <pc:sldMk cId="1950441798" sldId="273"/>
        </pc:sldMkLst>
        <pc:spChg chg="mod">
          <ac:chgData name="Sommer Hermine" userId="daf6b0cdcefc8aa9" providerId="LiveId" clId="{83D650CF-0206-41F1-8B90-D71EEC92E3C5}" dt="2024-01-24T14:37:04.976" v="1575" actId="20577"/>
          <ac:spMkLst>
            <pc:docMk/>
            <pc:sldMk cId="1950441798" sldId="273"/>
            <ac:spMk id="2" creationId="{3527A01B-DCE2-918B-ACD2-0CFB286F2E6A}"/>
          </ac:spMkLst>
        </pc:spChg>
      </pc:sldChg>
      <pc:sldChg chg="modSp mod">
        <pc:chgData name="Sommer Hermine" userId="daf6b0cdcefc8aa9" providerId="LiveId" clId="{83D650CF-0206-41F1-8B90-D71EEC92E3C5}" dt="2024-01-24T14:30:16.880" v="694" actId="20577"/>
        <pc:sldMkLst>
          <pc:docMk/>
          <pc:sldMk cId="1376208567" sldId="274"/>
        </pc:sldMkLst>
        <pc:spChg chg="mod">
          <ac:chgData name="Sommer Hermine" userId="daf6b0cdcefc8aa9" providerId="LiveId" clId="{83D650CF-0206-41F1-8B90-D71EEC92E3C5}" dt="2024-01-24T14:29:22.691" v="579" actId="20577"/>
          <ac:spMkLst>
            <pc:docMk/>
            <pc:sldMk cId="1376208567" sldId="274"/>
            <ac:spMk id="4" creationId="{AD5D9CEE-01B8-4AE9-A212-47907A562271}"/>
          </ac:spMkLst>
        </pc:spChg>
        <pc:spChg chg="mod">
          <ac:chgData name="Sommer Hermine" userId="daf6b0cdcefc8aa9" providerId="LiveId" clId="{83D650CF-0206-41F1-8B90-D71EEC92E3C5}" dt="2024-01-24T14:30:16.880" v="694" actId="20577"/>
          <ac:spMkLst>
            <pc:docMk/>
            <pc:sldMk cId="1376208567" sldId="274"/>
            <ac:spMk id="5" creationId="{18D22453-C97C-4B4E-B5ED-F76E50B4D9A5}"/>
          </ac:spMkLst>
        </pc:spChg>
      </pc:sldChg>
      <pc:sldChg chg="modSp mod">
        <pc:chgData name="Sommer Hermine" userId="daf6b0cdcefc8aa9" providerId="LiveId" clId="{83D650CF-0206-41F1-8B90-D71EEC92E3C5}" dt="2024-01-24T14:34:37.248" v="1291" actId="20577"/>
        <pc:sldMkLst>
          <pc:docMk/>
          <pc:sldMk cId="2574082654" sldId="275"/>
        </pc:sldMkLst>
        <pc:spChg chg="mod">
          <ac:chgData name="Sommer Hermine" userId="daf6b0cdcefc8aa9" providerId="LiveId" clId="{83D650CF-0206-41F1-8B90-D71EEC92E3C5}" dt="2024-01-24T14:30:48.209" v="720" actId="20577"/>
          <ac:spMkLst>
            <pc:docMk/>
            <pc:sldMk cId="2574082654" sldId="275"/>
            <ac:spMk id="4" creationId="{AD5D9CEE-01B8-4AE9-A212-47907A562271}"/>
          </ac:spMkLst>
        </pc:spChg>
        <pc:spChg chg="mod">
          <ac:chgData name="Sommer Hermine" userId="daf6b0cdcefc8aa9" providerId="LiveId" clId="{83D650CF-0206-41F1-8B90-D71EEC92E3C5}" dt="2024-01-24T14:34:37.248" v="1291" actId="20577"/>
          <ac:spMkLst>
            <pc:docMk/>
            <pc:sldMk cId="2574082654" sldId="275"/>
            <ac:spMk id="5" creationId="{18D22453-C97C-4B4E-B5ED-F76E50B4D9A5}"/>
          </ac:spMkLst>
        </pc:spChg>
      </pc:sldChg>
      <pc:sldChg chg="modSp mod">
        <pc:chgData name="Sommer Hermine" userId="daf6b0cdcefc8aa9" providerId="LiveId" clId="{83D650CF-0206-41F1-8B90-D71EEC92E3C5}" dt="2024-01-24T14:35:45.987" v="1409" actId="20577"/>
        <pc:sldMkLst>
          <pc:docMk/>
          <pc:sldMk cId="3805766377" sldId="276"/>
        </pc:sldMkLst>
        <pc:spChg chg="mod">
          <ac:chgData name="Sommer Hermine" userId="daf6b0cdcefc8aa9" providerId="LiveId" clId="{83D650CF-0206-41F1-8B90-D71EEC92E3C5}" dt="2024-01-24T14:35:03.594" v="1310" actId="20577"/>
          <ac:spMkLst>
            <pc:docMk/>
            <pc:sldMk cId="3805766377" sldId="276"/>
            <ac:spMk id="4" creationId="{AD5D9CEE-01B8-4AE9-A212-47907A562271}"/>
          </ac:spMkLst>
        </pc:spChg>
        <pc:spChg chg="mod">
          <ac:chgData name="Sommer Hermine" userId="daf6b0cdcefc8aa9" providerId="LiveId" clId="{83D650CF-0206-41F1-8B90-D71EEC92E3C5}" dt="2024-01-24T14:35:45.987" v="1409" actId="20577"/>
          <ac:spMkLst>
            <pc:docMk/>
            <pc:sldMk cId="3805766377" sldId="276"/>
            <ac:spMk id="5" creationId="{18D22453-C97C-4B4E-B5ED-F76E50B4D9A5}"/>
          </ac:spMkLst>
        </pc:spChg>
      </pc:sldChg>
      <pc:sldChg chg="del">
        <pc:chgData name="Sommer Hermine" userId="daf6b0cdcefc8aa9" providerId="LiveId" clId="{83D650CF-0206-41F1-8B90-D71EEC92E3C5}" dt="2024-01-24T14:35:56" v="1410" actId="47"/>
        <pc:sldMkLst>
          <pc:docMk/>
          <pc:sldMk cId="137817102"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16.06.2024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18 </a:t>
            </a:r>
            <a:r>
              <a:rPr lang="de-DE" sz="3600" dirty="0"/>
              <a:t>Das Gesetz Gottes insbesondere der Sabbat</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22,37-40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lnSpcReduction="10000"/>
          </a:bodyPr>
          <a:lstStyle/>
          <a:p>
            <a:r>
              <a:rPr lang="de-DE" dirty="0"/>
              <a:t>Und Jesus sprach zu ihm: »Du sollst den Herrn, deinen Gott, lieben mit deinem ganzen Herzen und mit deiner ganzen Seele und mit deinem ganzen Denken«. Das ist das erste und größte Gebot. Und das zweite ist ihm vergleichbar: »Du sollst deinen Nächsten lieben wie dich selbst«. An diesen zwei Geboten hängen das ganze Gesetz und die Propheten.</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2 Mo 20,2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Ich bin der HERR, dein Gott, der ich dich aus dem Land Ägypten, aus dem Haus der Knechtschaft, herausgeführt habe.</a:t>
            </a:r>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2 Mo 20,8-11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77500" lnSpcReduction="20000"/>
          </a:bodyPr>
          <a:lstStyle/>
          <a:p>
            <a:r>
              <a:rPr lang="de-DE" dirty="0"/>
              <a:t>Gedenke an den Sabbattag und heilige ihn! Sechs Tage sollst du arbeiten und alle deine Werke tun; aber am siebten Tag ist der Sabbat des HERRN, deines Gottes; da sollst du kein Werk tun; weder du, noch dein Sohn, noch deine Tochter, noch dein Knecht, noch deine Magd, noch dein Vieh, noch dein Fremdling, der innerhalb deiner Tore lebt. Denn in sechs Tagen hat der HERR Himmel und Erde gemacht und das Meer und alles, was darinnen ist, und er ruhte am siebten Tag; darum hat der HERR den Sabbattag gesegnet und geheiligt.</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 </a:t>
            </a:r>
            <a:r>
              <a:rPr lang="de-CH" dirty="0" err="1"/>
              <a:t>Joh</a:t>
            </a:r>
            <a:r>
              <a:rPr lang="de-CH" dirty="0"/>
              <a:t> 5,3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Denn das ist die Liebe zu Gott, dass wir seine Gebote halten; und seine Gebote sind nicht schwer.</a:t>
            </a:r>
          </a:p>
        </p:txBody>
      </p:sp>
    </p:spTree>
    <p:extLst>
      <p:ext uri="{BB962C8B-B14F-4D97-AF65-F5344CB8AC3E}">
        <p14:creationId xmlns:p14="http://schemas.microsoft.com/office/powerpoint/2010/main" val="380576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DE" sz="4800" dirty="0"/>
              <a:t>Der HERR ist der Gesetzesgeber. Die Gebote sind Gebote des Lebens und der Freiheit. Durch </a:t>
            </a:r>
            <a:br>
              <a:rPr lang="de-DE" sz="4800" dirty="0"/>
            </a:br>
            <a:r>
              <a:rPr lang="de-DE" sz="4800" dirty="0"/>
              <a:t>das Halten der Gebote ehren wir Gott und dürfen auf seinen Segen hoffen.</a:t>
            </a:r>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286</Words>
  <Application>Microsoft Office PowerPoint</Application>
  <PresentationFormat>Breitbild</PresentationFormat>
  <Paragraphs>12</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Calibri Light</vt:lpstr>
      <vt:lpstr>Office</vt:lpstr>
      <vt:lpstr>18 Das Gesetz Gottes insbesondere der Sabbat</vt:lpstr>
      <vt:lpstr>Mt 22,37-40  </vt:lpstr>
      <vt:lpstr>2 Mo 20,2 </vt:lpstr>
      <vt:lpstr>2 Mo 20,8-11 </vt:lpstr>
      <vt:lpstr>1 Joh 5,3 </vt:lpstr>
      <vt:lpstr>Der HERR ist der Gesetzesgeber. Die Gebote sind Gebote des Lebens und der Freiheit. Durch  das Halten der Gebote ehren wir Gott und dürfen auf seinen Segen hoffen.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39</cp:revision>
  <dcterms:created xsi:type="dcterms:W3CDTF">2023-10-08T20:18:45Z</dcterms:created>
  <dcterms:modified xsi:type="dcterms:W3CDTF">2024-06-16T11:41:00Z</dcterms:modified>
</cp:coreProperties>
</file>