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63" r:id="rId3"/>
    <p:sldId id="274" r:id="rId4"/>
    <p:sldId id="275" r:id="rId5"/>
    <p:sldId id="276" r:id="rId6"/>
    <p:sldId id="277" r:id="rId7"/>
    <p:sldId id="273"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5849CF-CC1D-449E-92DD-5E4336FA676C}" v="2" dt="2024-01-24T14:16:40.67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4" y="125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215849CF-CC1D-449E-92DD-5E4336FA676C}"/>
    <pc:docChg chg="custSel addSld modSld">
      <pc:chgData name="Sommer Hermine" userId="daf6b0cdcefc8aa9" providerId="LiveId" clId="{215849CF-CC1D-449E-92DD-5E4336FA676C}" dt="2024-01-24T14:22:33.909" v="1902" actId="20577"/>
      <pc:docMkLst>
        <pc:docMk/>
      </pc:docMkLst>
      <pc:sldChg chg="modSp mod">
        <pc:chgData name="Sommer Hermine" userId="daf6b0cdcefc8aa9" providerId="LiveId" clId="{215849CF-CC1D-449E-92DD-5E4336FA676C}" dt="2024-01-24T14:06:24.109" v="70" actId="6549"/>
        <pc:sldMkLst>
          <pc:docMk/>
          <pc:sldMk cId="2061048784" sldId="256"/>
        </pc:sldMkLst>
        <pc:spChg chg="mod">
          <ac:chgData name="Sommer Hermine" userId="daf6b0cdcefc8aa9" providerId="LiveId" clId="{215849CF-CC1D-449E-92DD-5E4336FA676C}" dt="2024-01-24T14:06:24.109" v="70" actId="6549"/>
          <ac:spMkLst>
            <pc:docMk/>
            <pc:sldMk cId="2061048784" sldId="256"/>
            <ac:spMk id="2" creationId="{EC773745-FF07-4956-B9EC-A20DA9474B4B}"/>
          </ac:spMkLst>
        </pc:spChg>
      </pc:sldChg>
      <pc:sldChg chg="modSp mod">
        <pc:chgData name="Sommer Hermine" userId="daf6b0cdcefc8aa9" providerId="LiveId" clId="{215849CF-CC1D-449E-92DD-5E4336FA676C}" dt="2024-01-24T14:07:16.283" v="144" actId="6549"/>
        <pc:sldMkLst>
          <pc:docMk/>
          <pc:sldMk cId="1391127904" sldId="262"/>
        </pc:sldMkLst>
        <pc:spChg chg="mod">
          <ac:chgData name="Sommer Hermine" userId="daf6b0cdcefc8aa9" providerId="LiveId" clId="{215849CF-CC1D-449E-92DD-5E4336FA676C}" dt="2024-01-24T14:07:16.283" v="144" actId="6549"/>
          <ac:spMkLst>
            <pc:docMk/>
            <pc:sldMk cId="1391127904" sldId="262"/>
            <ac:spMk id="2" creationId="{922B74E4-495F-4D29-BCD6-7F87BE8F00B6}"/>
          </ac:spMkLst>
        </pc:spChg>
      </pc:sldChg>
      <pc:sldChg chg="modSp mod">
        <pc:chgData name="Sommer Hermine" userId="daf6b0cdcefc8aa9" providerId="LiveId" clId="{215849CF-CC1D-449E-92DD-5E4336FA676C}" dt="2024-01-24T14:09:38.040" v="397" actId="20577"/>
        <pc:sldMkLst>
          <pc:docMk/>
          <pc:sldMk cId="3806722415" sldId="263"/>
        </pc:sldMkLst>
        <pc:spChg chg="mod">
          <ac:chgData name="Sommer Hermine" userId="daf6b0cdcefc8aa9" providerId="LiveId" clId="{215849CF-CC1D-449E-92DD-5E4336FA676C}" dt="2024-01-24T14:07:44.532" v="164" actId="20577"/>
          <ac:spMkLst>
            <pc:docMk/>
            <pc:sldMk cId="3806722415" sldId="263"/>
            <ac:spMk id="4" creationId="{AD5D9CEE-01B8-4AE9-A212-47907A562271}"/>
          </ac:spMkLst>
        </pc:spChg>
        <pc:spChg chg="mod">
          <ac:chgData name="Sommer Hermine" userId="daf6b0cdcefc8aa9" providerId="LiveId" clId="{215849CF-CC1D-449E-92DD-5E4336FA676C}" dt="2024-01-24T14:09:38.040" v="397" actId="20577"/>
          <ac:spMkLst>
            <pc:docMk/>
            <pc:sldMk cId="3806722415" sldId="263"/>
            <ac:spMk id="5" creationId="{18D22453-C97C-4B4E-B5ED-F76E50B4D9A5}"/>
          </ac:spMkLst>
        </pc:spChg>
      </pc:sldChg>
      <pc:sldChg chg="modSp mod">
        <pc:chgData name="Sommer Hermine" userId="daf6b0cdcefc8aa9" providerId="LiveId" clId="{215849CF-CC1D-449E-92DD-5E4336FA676C}" dt="2024-01-24T14:22:33.909" v="1902" actId="20577"/>
        <pc:sldMkLst>
          <pc:docMk/>
          <pc:sldMk cId="1950441798" sldId="273"/>
        </pc:sldMkLst>
        <pc:spChg chg="mod">
          <ac:chgData name="Sommer Hermine" userId="daf6b0cdcefc8aa9" providerId="LiveId" clId="{215849CF-CC1D-449E-92DD-5E4336FA676C}" dt="2024-01-24T14:22:33.909" v="1902" actId="20577"/>
          <ac:spMkLst>
            <pc:docMk/>
            <pc:sldMk cId="1950441798" sldId="273"/>
            <ac:spMk id="2" creationId="{3527A01B-DCE2-918B-ACD2-0CFB286F2E6A}"/>
          </ac:spMkLst>
        </pc:spChg>
      </pc:sldChg>
      <pc:sldChg chg="modSp mod">
        <pc:chgData name="Sommer Hermine" userId="daf6b0cdcefc8aa9" providerId="LiveId" clId="{215849CF-CC1D-449E-92DD-5E4336FA676C}" dt="2024-01-24T14:12:30.599" v="778" actId="20577"/>
        <pc:sldMkLst>
          <pc:docMk/>
          <pc:sldMk cId="1376208567" sldId="274"/>
        </pc:sldMkLst>
        <pc:spChg chg="mod">
          <ac:chgData name="Sommer Hermine" userId="daf6b0cdcefc8aa9" providerId="LiveId" clId="{215849CF-CC1D-449E-92DD-5E4336FA676C}" dt="2024-01-24T14:10:12.026" v="420" actId="20577"/>
          <ac:spMkLst>
            <pc:docMk/>
            <pc:sldMk cId="1376208567" sldId="274"/>
            <ac:spMk id="4" creationId="{AD5D9CEE-01B8-4AE9-A212-47907A562271}"/>
          </ac:spMkLst>
        </pc:spChg>
        <pc:spChg chg="mod">
          <ac:chgData name="Sommer Hermine" userId="daf6b0cdcefc8aa9" providerId="LiveId" clId="{215849CF-CC1D-449E-92DD-5E4336FA676C}" dt="2024-01-24T14:12:30.599" v="778" actId="20577"/>
          <ac:spMkLst>
            <pc:docMk/>
            <pc:sldMk cId="1376208567" sldId="274"/>
            <ac:spMk id="5" creationId="{18D22453-C97C-4B4E-B5ED-F76E50B4D9A5}"/>
          </ac:spMkLst>
        </pc:spChg>
      </pc:sldChg>
      <pc:sldChg chg="modSp mod">
        <pc:chgData name="Sommer Hermine" userId="daf6b0cdcefc8aa9" providerId="LiveId" clId="{215849CF-CC1D-449E-92DD-5E4336FA676C}" dt="2024-01-24T14:16:00.466" v="1107" actId="313"/>
        <pc:sldMkLst>
          <pc:docMk/>
          <pc:sldMk cId="2574082654" sldId="275"/>
        </pc:sldMkLst>
        <pc:spChg chg="mod">
          <ac:chgData name="Sommer Hermine" userId="daf6b0cdcefc8aa9" providerId="LiveId" clId="{215849CF-CC1D-449E-92DD-5E4336FA676C}" dt="2024-01-24T14:13:15.076" v="808" actId="20577"/>
          <ac:spMkLst>
            <pc:docMk/>
            <pc:sldMk cId="2574082654" sldId="275"/>
            <ac:spMk id="4" creationId="{AD5D9CEE-01B8-4AE9-A212-47907A562271}"/>
          </ac:spMkLst>
        </pc:spChg>
        <pc:spChg chg="mod">
          <ac:chgData name="Sommer Hermine" userId="daf6b0cdcefc8aa9" providerId="LiveId" clId="{215849CF-CC1D-449E-92DD-5E4336FA676C}" dt="2024-01-24T14:16:00.466" v="1107" actId="313"/>
          <ac:spMkLst>
            <pc:docMk/>
            <pc:sldMk cId="2574082654" sldId="275"/>
            <ac:spMk id="5" creationId="{18D22453-C97C-4B4E-B5ED-F76E50B4D9A5}"/>
          </ac:spMkLst>
        </pc:spChg>
      </pc:sldChg>
      <pc:sldChg chg="modSp add mod">
        <pc:chgData name="Sommer Hermine" userId="daf6b0cdcefc8aa9" providerId="LiveId" clId="{215849CF-CC1D-449E-92DD-5E4336FA676C}" dt="2024-01-24T14:18:19.405" v="1322" actId="20577"/>
        <pc:sldMkLst>
          <pc:docMk/>
          <pc:sldMk cId="3805766377" sldId="276"/>
        </pc:sldMkLst>
        <pc:spChg chg="mod">
          <ac:chgData name="Sommer Hermine" userId="daf6b0cdcefc8aa9" providerId="LiveId" clId="{215849CF-CC1D-449E-92DD-5E4336FA676C}" dt="2024-01-24T14:17:00.077" v="1133" actId="20577"/>
          <ac:spMkLst>
            <pc:docMk/>
            <pc:sldMk cId="3805766377" sldId="276"/>
            <ac:spMk id="4" creationId="{AD5D9CEE-01B8-4AE9-A212-47907A562271}"/>
          </ac:spMkLst>
        </pc:spChg>
        <pc:spChg chg="mod">
          <ac:chgData name="Sommer Hermine" userId="daf6b0cdcefc8aa9" providerId="LiveId" clId="{215849CF-CC1D-449E-92DD-5E4336FA676C}" dt="2024-01-24T14:18:19.405" v="1322" actId="20577"/>
          <ac:spMkLst>
            <pc:docMk/>
            <pc:sldMk cId="3805766377" sldId="276"/>
            <ac:spMk id="5" creationId="{18D22453-C97C-4B4E-B5ED-F76E50B4D9A5}"/>
          </ac:spMkLst>
        </pc:spChg>
      </pc:sldChg>
      <pc:sldChg chg="modSp add mod">
        <pc:chgData name="Sommer Hermine" userId="daf6b0cdcefc8aa9" providerId="LiveId" clId="{215849CF-CC1D-449E-92DD-5E4336FA676C}" dt="2024-01-24T14:20:51.685" v="1655" actId="20577"/>
        <pc:sldMkLst>
          <pc:docMk/>
          <pc:sldMk cId="137817102" sldId="277"/>
        </pc:sldMkLst>
        <pc:spChg chg="mod">
          <ac:chgData name="Sommer Hermine" userId="daf6b0cdcefc8aa9" providerId="LiveId" clId="{215849CF-CC1D-449E-92DD-5E4336FA676C}" dt="2024-01-24T14:18:48.050" v="1351" actId="20577"/>
          <ac:spMkLst>
            <pc:docMk/>
            <pc:sldMk cId="137817102" sldId="277"/>
            <ac:spMk id="4" creationId="{AD5D9CEE-01B8-4AE9-A212-47907A562271}"/>
          </ac:spMkLst>
        </pc:spChg>
        <pc:spChg chg="mod">
          <ac:chgData name="Sommer Hermine" userId="daf6b0cdcefc8aa9" providerId="LiveId" clId="{215849CF-CC1D-449E-92DD-5E4336FA676C}" dt="2024-01-24T14:20:51.685" v="1655" actId="20577"/>
          <ac:spMkLst>
            <pc:docMk/>
            <pc:sldMk cId="137817102" sldId="277"/>
            <ac:spMk id="5" creationId="{18D22453-C97C-4B4E-B5ED-F76E50B4D9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16.06.2024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17 </a:t>
            </a:r>
            <a:r>
              <a:rPr lang="de-DE" sz="3600" dirty="0"/>
              <a:t>Die Gemeinde und die Übrigen</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1 Kor 1,2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An die Gemeinde Gottes, die in Korinth ist, an die Geheiligten in Christus Jesus, an die berufenen Heiligen, samt allen, die den Namen unseres Herrn Jesus Christus anrufen an jedem Ort, sowohl bei ihnen als auch bei uns.</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1 Petr 2,4-5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92500" lnSpcReduction="10000"/>
          </a:bodyPr>
          <a:lstStyle/>
          <a:p>
            <a:r>
              <a:rPr lang="de-DE" dirty="0"/>
              <a:t>Da ihr zu ihm gekommen seid, zu dem lebendigen Stein, der von den Menschen zwar verworfen, bei Gott aber auserwählt und kostbar ist, so lasst auch ihr euch nun als lebendige Steine aufbauen, als ein geistliches Haus, als ein heiliges Priestertum, um geistliche Opfer darzubringen, die Gott wohlgefällig sind durch Jesus Christus.</a:t>
            </a:r>
            <a:endParaRPr lang="de-CH" dirty="0"/>
          </a:p>
        </p:txBody>
      </p:sp>
    </p:spTree>
    <p:extLst>
      <p:ext uri="{BB962C8B-B14F-4D97-AF65-F5344CB8AC3E}">
        <p14:creationId xmlns:p14="http://schemas.microsoft.com/office/powerpoint/2010/main" val="137620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1 Petr 1,14-16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Als gehorsame Kinder passt euch nicht den Begierden an, denen ihr früher in eurer Unwissenheit dientet, sondern wie der, welcher euch berufen hat, heilig ist, sollt auch ihr heilig sein in eurem ganzen Wandel. Denn es steht geschrieben: »Ihr sollt heilig sein, denn ich bin heilig!«</a:t>
            </a:r>
            <a:endParaRPr lang="de-CH" dirty="0"/>
          </a:p>
        </p:txBody>
      </p:sp>
    </p:spTree>
    <p:extLst>
      <p:ext uri="{BB962C8B-B14F-4D97-AF65-F5344CB8AC3E}">
        <p14:creationId xmlns:p14="http://schemas.microsoft.com/office/powerpoint/2010/main" val="257408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Offb 12,17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der Drache wurde zornig über die Frau und ging hin, um Krieg zu führen mit den übrigen von ihrem Samen, welche die Gebote Gottes befolgen und das Zeugnis Jesu Christi haben.</a:t>
            </a:r>
            <a:endParaRPr lang="de-CH" dirty="0"/>
          </a:p>
        </p:txBody>
      </p:sp>
    </p:spTree>
    <p:extLst>
      <p:ext uri="{BB962C8B-B14F-4D97-AF65-F5344CB8AC3E}">
        <p14:creationId xmlns:p14="http://schemas.microsoft.com/office/powerpoint/2010/main" val="380576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28,19.20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So geht nun hin und macht zu Jüngern alle Völker, und tauft sie auf den Namen des Vaters und des Sohnes und des Heiligen Geistes und lehrt sie alles halten, was ich euch befohlen habe. Und siehe, ich bin bei euch alle Tage bis an das Ende der Weltzeit! Amen.</a:t>
            </a:r>
            <a:endParaRPr lang="de-CH" dirty="0"/>
          </a:p>
        </p:txBody>
      </p:sp>
    </p:spTree>
    <p:extLst>
      <p:ext uri="{BB962C8B-B14F-4D97-AF65-F5344CB8AC3E}">
        <p14:creationId xmlns:p14="http://schemas.microsoft.com/office/powerpoint/2010/main" val="137817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DE" sz="4800" dirty="0"/>
              <a:t>Die Gläubigen leben in enger Gemeinschaft untereinander und mit Christus. Ihr Wesen spiegelt das Wesen des Herrn wieder. Sie verkündigen die frohe Botschaft der Welt!</a:t>
            </a:r>
            <a:endParaRPr lang="de-CH" sz="4800" dirty="0"/>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310</Words>
  <Application>Microsoft Office PowerPoint</Application>
  <PresentationFormat>Breitbild</PresentationFormat>
  <Paragraphs>14</Paragraphs>
  <Slides>7</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vt:i4>
      </vt:variant>
    </vt:vector>
  </HeadingPairs>
  <TitlesOfParts>
    <vt:vector size="11" baseType="lpstr">
      <vt:lpstr>Arial</vt:lpstr>
      <vt:lpstr>Calibri</vt:lpstr>
      <vt:lpstr>Calibri Light</vt:lpstr>
      <vt:lpstr>Office</vt:lpstr>
      <vt:lpstr>17 Die Gemeinde und die Übrigen</vt:lpstr>
      <vt:lpstr>1 Kor 1,2 </vt:lpstr>
      <vt:lpstr>1 Petr 2,4-5 </vt:lpstr>
      <vt:lpstr>1 Petr 1,14-16 </vt:lpstr>
      <vt:lpstr>Offb 12,17 </vt:lpstr>
      <vt:lpstr>Mt 28,19.20 </vt:lpstr>
      <vt:lpstr>Die Gläubigen leben in enger Gemeinschaft untereinander und mit Christus. Ihr Wesen spiegelt das Wesen des Herrn wieder. Sie verkündigen die frohe Botschaft der Welt!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38</cp:revision>
  <dcterms:created xsi:type="dcterms:W3CDTF">2023-10-08T20:18:45Z</dcterms:created>
  <dcterms:modified xsi:type="dcterms:W3CDTF">2024-06-16T11:35:42Z</dcterms:modified>
</cp:coreProperties>
</file>