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63" r:id="rId3"/>
    <p:sldId id="274" r:id="rId4"/>
    <p:sldId id="275" r:id="rId5"/>
    <p:sldId id="273" r:id="rId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4" y="125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EEAC18AD-A712-4479-A4D1-905AE9D023F6}"/>
    <pc:docChg chg="custSel modSld">
      <pc:chgData name="Sommer Hermine" userId="daf6b0cdcefc8aa9" providerId="LiveId" clId="{EEAC18AD-A712-4479-A4D1-905AE9D023F6}" dt="2023-12-23T15:11:11.595" v="1645" actId="20577"/>
      <pc:docMkLst>
        <pc:docMk/>
      </pc:docMkLst>
      <pc:sldChg chg="modSp mod">
        <pc:chgData name="Sommer Hermine" userId="daf6b0cdcefc8aa9" providerId="LiveId" clId="{EEAC18AD-A712-4479-A4D1-905AE9D023F6}" dt="2023-12-23T14:58:48.125" v="61" actId="6549"/>
        <pc:sldMkLst>
          <pc:docMk/>
          <pc:sldMk cId="2061048784" sldId="256"/>
        </pc:sldMkLst>
        <pc:spChg chg="mod">
          <ac:chgData name="Sommer Hermine" userId="daf6b0cdcefc8aa9" providerId="LiveId" clId="{EEAC18AD-A712-4479-A4D1-905AE9D023F6}" dt="2023-12-23T14:58:48.125" v="61" actId="6549"/>
          <ac:spMkLst>
            <pc:docMk/>
            <pc:sldMk cId="2061048784" sldId="256"/>
            <ac:spMk id="2" creationId="{EC773745-FF07-4956-B9EC-A20DA9474B4B}"/>
          </ac:spMkLst>
        </pc:spChg>
      </pc:sldChg>
      <pc:sldChg chg="modSp mod">
        <pc:chgData name="Sommer Hermine" userId="daf6b0cdcefc8aa9" providerId="LiveId" clId="{EEAC18AD-A712-4479-A4D1-905AE9D023F6}" dt="2023-12-23T14:59:13.550" v="104" actId="20577"/>
        <pc:sldMkLst>
          <pc:docMk/>
          <pc:sldMk cId="1391127904" sldId="262"/>
        </pc:sldMkLst>
        <pc:spChg chg="mod">
          <ac:chgData name="Sommer Hermine" userId="daf6b0cdcefc8aa9" providerId="LiveId" clId="{EEAC18AD-A712-4479-A4D1-905AE9D023F6}" dt="2023-12-23T14:59:13.550" v="104" actId="20577"/>
          <ac:spMkLst>
            <pc:docMk/>
            <pc:sldMk cId="1391127904" sldId="262"/>
            <ac:spMk id="2" creationId="{922B74E4-495F-4D29-BCD6-7F87BE8F00B6}"/>
          </ac:spMkLst>
        </pc:spChg>
      </pc:sldChg>
      <pc:sldChg chg="modSp mod">
        <pc:chgData name="Sommer Hermine" userId="daf6b0cdcefc8aa9" providerId="LiveId" clId="{EEAC18AD-A712-4479-A4D1-905AE9D023F6}" dt="2023-12-23T15:03:21.144" v="590" actId="20577"/>
        <pc:sldMkLst>
          <pc:docMk/>
          <pc:sldMk cId="3806722415" sldId="263"/>
        </pc:sldMkLst>
        <pc:spChg chg="mod">
          <ac:chgData name="Sommer Hermine" userId="daf6b0cdcefc8aa9" providerId="LiveId" clId="{EEAC18AD-A712-4479-A4D1-905AE9D023F6}" dt="2023-12-23T14:59:43.682" v="114" actId="20577"/>
          <ac:spMkLst>
            <pc:docMk/>
            <pc:sldMk cId="3806722415" sldId="263"/>
            <ac:spMk id="4" creationId="{AD5D9CEE-01B8-4AE9-A212-47907A562271}"/>
          </ac:spMkLst>
        </pc:spChg>
        <pc:spChg chg="mod">
          <ac:chgData name="Sommer Hermine" userId="daf6b0cdcefc8aa9" providerId="LiveId" clId="{EEAC18AD-A712-4479-A4D1-905AE9D023F6}" dt="2023-12-23T15:03:21.144" v="590" actId="20577"/>
          <ac:spMkLst>
            <pc:docMk/>
            <pc:sldMk cId="3806722415" sldId="263"/>
            <ac:spMk id="5" creationId="{18D22453-C97C-4B4E-B5ED-F76E50B4D9A5}"/>
          </ac:spMkLst>
        </pc:spChg>
      </pc:sldChg>
      <pc:sldChg chg="modSp mod">
        <pc:chgData name="Sommer Hermine" userId="daf6b0cdcefc8aa9" providerId="LiveId" clId="{EEAC18AD-A712-4479-A4D1-905AE9D023F6}" dt="2023-12-23T15:11:11.595" v="1645" actId="20577"/>
        <pc:sldMkLst>
          <pc:docMk/>
          <pc:sldMk cId="1950441798" sldId="273"/>
        </pc:sldMkLst>
        <pc:spChg chg="mod">
          <ac:chgData name="Sommer Hermine" userId="daf6b0cdcefc8aa9" providerId="LiveId" clId="{EEAC18AD-A712-4479-A4D1-905AE9D023F6}" dt="2023-12-23T15:11:11.595" v="1645" actId="20577"/>
          <ac:spMkLst>
            <pc:docMk/>
            <pc:sldMk cId="1950441798" sldId="273"/>
            <ac:spMk id="2" creationId="{3527A01B-DCE2-918B-ACD2-0CFB286F2E6A}"/>
          </ac:spMkLst>
        </pc:spChg>
      </pc:sldChg>
      <pc:sldChg chg="modSp mod">
        <pc:chgData name="Sommer Hermine" userId="daf6b0cdcefc8aa9" providerId="LiveId" clId="{EEAC18AD-A712-4479-A4D1-905AE9D023F6}" dt="2023-12-23T15:05:00.940" v="781" actId="20577"/>
        <pc:sldMkLst>
          <pc:docMk/>
          <pc:sldMk cId="1376208567" sldId="274"/>
        </pc:sldMkLst>
        <pc:spChg chg="mod">
          <ac:chgData name="Sommer Hermine" userId="daf6b0cdcefc8aa9" providerId="LiveId" clId="{EEAC18AD-A712-4479-A4D1-905AE9D023F6}" dt="2023-12-23T15:03:37.266" v="600" actId="20577"/>
          <ac:spMkLst>
            <pc:docMk/>
            <pc:sldMk cId="1376208567" sldId="274"/>
            <ac:spMk id="4" creationId="{AD5D9CEE-01B8-4AE9-A212-47907A562271}"/>
          </ac:spMkLst>
        </pc:spChg>
        <pc:spChg chg="mod">
          <ac:chgData name="Sommer Hermine" userId="daf6b0cdcefc8aa9" providerId="LiveId" clId="{EEAC18AD-A712-4479-A4D1-905AE9D023F6}" dt="2023-12-23T15:05:00.940" v="781" actId="20577"/>
          <ac:spMkLst>
            <pc:docMk/>
            <pc:sldMk cId="1376208567" sldId="274"/>
            <ac:spMk id="5" creationId="{18D22453-C97C-4B4E-B5ED-F76E50B4D9A5}"/>
          </ac:spMkLst>
        </pc:spChg>
      </pc:sldChg>
      <pc:sldChg chg="modSp mod">
        <pc:chgData name="Sommer Hermine" userId="daf6b0cdcefc8aa9" providerId="LiveId" clId="{EEAC18AD-A712-4479-A4D1-905AE9D023F6}" dt="2023-12-23T15:10:07.122" v="1501" actId="20577"/>
        <pc:sldMkLst>
          <pc:docMk/>
          <pc:sldMk cId="2574082654" sldId="275"/>
        </pc:sldMkLst>
        <pc:spChg chg="mod">
          <ac:chgData name="Sommer Hermine" userId="daf6b0cdcefc8aa9" providerId="LiveId" clId="{EEAC18AD-A712-4479-A4D1-905AE9D023F6}" dt="2023-12-23T15:05:20.435" v="794" actId="20577"/>
          <ac:spMkLst>
            <pc:docMk/>
            <pc:sldMk cId="2574082654" sldId="275"/>
            <ac:spMk id="4" creationId="{AD5D9CEE-01B8-4AE9-A212-47907A562271}"/>
          </ac:spMkLst>
        </pc:spChg>
        <pc:spChg chg="mod">
          <ac:chgData name="Sommer Hermine" userId="daf6b0cdcefc8aa9" providerId="LiveId" clId="{EEAC18AD-A712-4479-A4D1-905AE9D023F6}" dt="2023-12-23T15:10:07.122" v="1501" actId="20577"/>
          <ac:spMkLst>
            <pc:docMk/>
            <pc:sldMk cId="2574082654" sldId="275"/>
            <ac:spMk id="5" creationId="{18D22453-C97C-4B4E-B5ED-F76E50B4D9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16.06.2024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16 </a:t>
            </a:r>
            <a:r>
              <a:rPr lang="de-DE" sz="3600" dirty="0"/>
              <a:t>Offenbarung 14 Aufruf zur wahren Anbetung</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14,6-7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85000" lnSpcReduction="10000"/>
          </a:bodyPr>
          <a:lstStyle/>
          <a:p>
            <a:r>
              <a:rPr lang="de-DE" dirty="0"/>
              <a:t>Und ich sah einen anderen Engel inmitten des Himmels fliegen, der hatte ein ewiges Evangelium zu verkündigen denen, die auf der Erde wohnen, und zwar jeder Nation und jedem Volksstamm und jeder Sprache und jedem Volk. Der sprach mit lauter Stimme: Fürchtet Gott und gebt ihm die Ehre, denn die Stunde seines Gerichts ist gekommen; und betet den an, der den Himmel und die Erde und das Meer und die Wasserquellen gemacht hat! </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14,8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ein anderer Engel folgte ihm, der sprach: Gefallen, gefallen ist Babylon, die große Stadt, weil sie mit dem </a:t>
            </a:r>
            <a:r>
              <a:rPr lang="de-DE" dirty="0" err="1"/>
              <a:t>Glutwein</a:t>
            </a:r>
            <a:r>
              <a:rPr lang="de-DE" dirty="0"/>
              <a:t> ihrer Unzucht alle Völker getränkt hat!</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14,9-12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70000" lnSpcReduction="20000"/>
          </a:bodyPr>
          <a:lstStyle/>
          <a:p>
            <a:r>
              <a:rPr lang="de-DE" dirty="0"/>
              <a:t>Und ein dritter Engel folgte ihnen, der sprach mit lauter Stimme: Wenn jemand das Tier und sein Bild anbetet und das Malzeichen auf seine Stirn oder auf seine Hand annimmt, so wird auch er von dem </a:t>
            </a:r>
            <a:r>
              <a:rPr lang="de-DE" dirty="0" err="1"/>
              <a:t>Glutwein</a:t>
            </a:r>
            <a:r>
              <a:rPr lang="de-DE" dirty="0"/>
              <a:t> Gottes trinken, der unvermischt eingeschenkt ist in dem Kelch seines Zornes, und er wird mit Feuer und Schwefel gepeinigt werden vor den heiligen Engeln und vor dem Lamm. Und der Rauch ihrer Qual steigt auf von Ewigkeit zu Ewigkeit; und die das Tier und sein Bild anbeten, haben keine Ruhe Tag und Nacht, und wer das Malzeichen seines Namens annimmt. Hier ist das standhafte Ausharren der Heiligen, hier sind die, welche die Gebote Gottes und den Glauben an Jesus bewahren!</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fontScale="90000"/>
          </a:bodyPr>
          <a:lstStyle/>
          <a:p>
            <a:r>
              <a:rPr lang="de-DE" dirty="0"/>
              <a:t>Die drei Engel verkündigen zusammen mit den Gläubigen diese letzte Warnungsbotschaft an die Weltbewohner und den Aufruf zur Anbetung des Schöpfergottes.</a:t>
            </a:r>
            <a:endParaRPr lang="de-CH"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289</Words>
  <Application>Microsoft Office PowerPoint</Application>
  <PresentationFormat>Breitbild</PresentationFormat>
  <Paragraphs>10</Paragraphs>
  <Slides>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vt:i4>
      </vt:variant>
    </vt:vector>
  </HeadingPairs>
  <TitlesOfParts>
    <vt:vector size="9" baseType="lpstr">
      <vt:lpstr>Arial</vt:lpstr>
      <vt:lpstr>Calibri</vt:lpstr>
      <vt:lpstr>Calibri Light</vt:lpstr>
      <vt:lpstr>Office</vt:lpstr>
      <vt:lpstr>16 Offenbarung 14 Aufruf zur wahren Anbetung</vt:lpstr>
      <vt:lpstr>Offb 14,6-7 </vt:lpstr>
      <vt:lpstr>Offb 14,8 </vt:lpstr>
      <vt:lpstr>Offb 14,9-12 </vt:lpstr>
      <vt:lpstr>Die drei Engel verkündigen zusammen mit den Gläubigen diese letzte Warnungsbotschaft an die Weltbewohner und den Aufruf zur Anbetung des Schöpfergottes.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37</cp:revision>
  <dcterms:created xsi:type="dcterms:W3CDTF">2023-10-08T20:18:45Z</dcterms:created>
  <dcterms:modified xsi:type="dcterms:W3CDTF">2024-06-16T09:29:21Z</dcterms:modified>
</cp:coreProperties>
</file>