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
  </p:notesMasterIdLst>
  <p:sldIdLst>
    <p:sldId id="256" r:id="rId2"/>
    <p:sldId id="263" r:id="rId3"/>
    <p:sldId id="276" r:id="rId4"/>
    <p:sldId id="274" r:id="rId5"/>
    <p:sldId id="275" r:id="rId6"/>
    <p:sldId id="273" r:id="rId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74A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8872A0-13D6-4D3F-BED0-D5DC9D00A3D8}" v="2" dt="2023-12-23T14:49:06.108"/>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22" d="100"/>
          <a:sy n="122" d="100"/>
        </p:scale>
        <p:origin x="114" y="234"/>
      </p:cViewPr>
      <p:guideLst/>
    </p:cSldViewPr>
  </p:slideViewPr>
  <p:notesTextViewPr>
    <p:cViewPr>
      <p:scale>
        <a:sx n="1" d="1"/>
        <a:sy n="1" d="1"/>
      </p:scale>
      <p:origin x="0" y="0"/>
    </p:cViewPr>
  </p:notesTextViewPr>
  <p:notesViewPr>
    <p:cSldViewPr snapToGrid="0">
      <p:cViewPr varScale="1">
        <p:scale>
          <a:sx n="69" d="100"/>
          <a:sy n="69" d="100"/>
        </p:scale>
        <p:origin x="158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 Id="rId14"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mmer Hermine" userId="daf6b0cdcefc8aa9" providerId="LiveId" clId="{508872A0-13D6-4D3F-BED0-D5DC9D00A3D8}"/>
    <pc:docChg chg="custSel addSld modSld">
      <pc:chgData name="Sommer Hermine" userId="daf6b0cdcefc8aa9" providerId="LiveId" clId="{508872A0-13D6-4D3F-BED0-D5DC9D00A3D8}" dt="2023-12-23T14:57:20.519" v="1900" actId="20577"/>
      <pc:docMkLst>
        <pc:docMk/>
      </pc:docMkLst>
      <pc:sldChg chg="modSp mod">
        <pc:chgData name="Sommer Hermine" userId="daf6b0cdcefc8aa9" providerId="LiveId" clId="{508872A0-13D6-4D3F-BED0-D5DC9D00A3D8}" dt="2023-12-23T14:44:27.094" v="94" actId="20577"/>
        <pc:sldMkLst>
          <pc:docMk/>
          <pc:sldMk cId="2061048784" sldId="256"/>
        </pc:sldMkLst>
        <pc:spChg chg="mod">
          <ac:chgData name="Sommer Hermine" userId="daf6b0cdcefc8aa9" providerId="LiveId" clId="{508872A0-13D6-4D3F-BED0-D5DC9D00A3D8}" dt="2023-12-23T14:44:27.094" v="94" actId="20577"/>
          <ac:spMkLst>
            <pc:docMk/>
            <pc:sldMk cId="2061048784" sldId="256"/>
            <ac:spMk id="2" creationId="{EC773745-FF07-4956-B9EC-A20DA9474B4B}"/>
          </ac:spMkLst>
        </pc:spChg>
      </pc:sldChg>
      <pc:sldChg chg="modSp mod">
        <pc:chgData name="Sommer Hermine" userId="daf6b0cdcefc8aa9" providerId="LiveId" clId="{508872A0-13D6-4D3F-BED0-D5DC9D00A3D8}" dt="2023-12-23T14:45:09.668" v="175" actId="20577"/>
        <pc:sldMkLst>
          <pc:docMk/>
          <pc:sldMk cId="1391127904" sldId="262"/>
        </pc:sldMkLst>
        <pc:spChg chg="mod">
          <ac:chgData name="Sommer Hermine" userId="daf6b0cdcefc8aa9" providerId="LiveId" clId="{508872A0-13D6-4D3F-BED0-D5DC9D00A3D8}" dt="2023-12-23T14:45:09.668" v="175" actId="20577"/>
          <ac:spMkLst>
            <pc:docMk/>
            <pc:sldMk cId="1391127904" sldId="262"/>
            <ac:spMk id="2" creationId="{922B74E4-495F-4D29-BCD6-7F87BE8F00B6}"/>
          </ac:spMkLst>
        </pc:spChg>
      </pc:sldChg>
      <pc:sldChg chg="modSp mod">
        <pc:chgData name="Sommer Hermine" userId="daf6b0cdcefc8aa9" providerId="LiveId" clId="{508872A0-13D6-4D3F-BED0-D5DC9D00A3D8}" dt="2023-12-23T14:48:54.948" v="744" actId="20577"/>
        <pc:sldMkLst>
          <pc:docMk/>
          <pc:sldMk cId="3806722415" sldId="263"/>
        </pc:sldMkLst>
        <pc:spChg chg="mod">
          <ac:chgData name="Sommer Hermine" userId="daf6b0cdcefc8aa9" providerId="LiveId" clId="{508872A0-13D6-4D3F-BED0-D5DC9D00A3D8}" dt="2023-12-23T14:45:30.287" v="196" actId="20577"/>
          <ac:spMkLst>
            <pc:docMk/>
            <pc:sldMk cId="3806722415" sldId="263"/>
            <ac:spMk id="4" creationId="{AD5D9CEE-01B8-4AE9-A212-47907A562271}"/>
          </ac:spMkLst>
        </pc:spChg>
        <pc:spChg chg="mod">
          <ac:chgData name="Sommer Hermine" userId="daf6b0cdcefc8aa9" providerId="LiveId" clId="{508872A0-13D6-4D3F-BED0-D5DC9D00A3D8}" dt="2023-12-23T14:48:54.948" v="744" actId="20577"/>
          <ac:spMkLst>
            <pc:docMk/>
            <pc:sldMk cId="3806722415" sldId="263"/>
            <ac:spMk id="5" creationId="{18D22453-C97C-4B4E-B5ED-F76E50B4D9A5}"/>
          </ac:spMkLst>
        </pc:spChg>
      </pc:sldChg>
      <pc:sldChg chg="modSp mod">
        <pc:chgData name="Sommer Hermine" userId="daf6b0cdcefc8aa9" providerId="LiveId" clId="{508872A0-13D6-4D3F-BED0-D5DC9D00A3D8}" dt="2023-12-23T14:57:20.519" v="1900" actId="20577"/>
        <pc:sldMkLst>
          <pc:docMk/>
          <pc:sldMk cId="1950441798" sldId="273"/>
        </pc:sldMkLst>
        <pc:spChg chg="mod">
          <ac:chgData name="Sommer Hermine" userId="daf6b0cdcefc8aa9" providerId="LiveId" clId="{508872A0-13D6-4D3F-BED0-D5DC9D00A3D8}" dt="2023-12-23T14:57:20.519" v="1900" actId="20577"/>
          <ac:spMkLst>
            <pc:docMk/>
            <pc:sldMk cId="1950441798" sldId="273"/>
            <ac:spMk id="2" creationId="{3527A01B-DCE2-918B-ACD2-0CFB286F2E6A}"/>
          </ac:spMkLst>
        </pc:spChg>
      </pc:sldChg>
      <pc:sldChg chg="modSp add mod">
        <pc:chgData name="Sommer Hermine" userId="daf6b0cdcefc8aa9" providerId="LiveId" clId="{508872A0-13D6-4D3F-BED0-D5DC9D00A3D8}" dt="2023-12-23T14:52:41.420" v="1241" actId="20577"/>
        <pc:sldMkLst>
          <pc:docMk/>
          <pc:sldMk cId="1376208567" sldId="274"/>
        </pc:sldMkLst>
        <pc:spChg chg="mod">
          <ac:chgData name="Sommer Hermine" userId="daf6b0cdcefc8aa9" providerId="LiveId" clId="{508872A0-13D6-4D3F-BED0-D5DC9D00A3D8}" dt="2023-12-23T14:49:30.655" v="752" actId="20577"/>
          <ac:spMkLst>
            <pc:docMk/>
            <pc:sldMk cId="1376208567" sldId="274"/>
            <ac:spMk id="4" creationId="{AD5D9CEE-01B8-4AE9-A212-47907A562271}"/>
          </ac:spMkLst>
        </pc:spChg>
        <pc:spChg chg="mod">
          <ac:chgData name="Sommer Hermine" userId="daf6b0cdcefc8aa9" providerId="LiveId" clId="{508872A0-13D6-4D3F-BED0-D5DC9D00A3D8}" dt="2023-12-23T14:52:41.420" v="1241" actId="20577"/>
          <ac:spMkLst>
            <pc:docMk/>
            <pc:sldMk cId="1376208567" sldId="274"/>
            <ac:spMk id="5" creationId="{18D22453-C97C-4B4E-B5ED-F76E50B4D9A5}"/>
          </ac:spMkLst>
        </pc:spChg>
      </pc:sldChg>
      <pc:sldChg chg="modSp add mod">
        <pc:chgData name="Sommer Hermine" userId="daf6b0cdcefc8aa9" providerId="LiveId" clId="{508872A0-13D6-4D3F-BED0-D5DC9D00A3D8}" dt="2023-12-23T14:55:12.365" v="1619" actId="20577"/>
        <pc:sldMkLst>
          <pc:docMk/>
          <pc:sldMk cId="2574082654" sldId="275"/>
        </pc:sldMkLst>
        <pc:spChg chg="mod">
          <ac:chgData name="Sommer Hermine" userId="daf6b0cdcefc8aa9" providerId="LiveId" clId="{508872A0-13D6-4D3F-BED0-D5DC9D00A3D8}" dt="2023-12-23T14:53:01.282" v="1253" actId="20577"/>
          <ac:spMkLst>
            <pc:docMk/>
            <pc:sldMk cId="2574082654" sldId="275"/>
            <ac:spMk id="4" creationId="{AD5D9CEE-01B8-4AE9-A212-47907A562271}"/>
          </ac:spMkLst>
        </pc:spChg>
        <pc:spChg chg="mod">
          <ac:chgData name="Sommer Hermine" userId="daf6b0cdcefc8aa9" providerId="LiveId" clId="{508872A0-13D6-4D3F-BED0-D5DC9D00A3D8}" dt="2023-12-23T14:55:12.365" v="1619" actId="20577"/>
          <ac:spMkLst>
            <pc:docMk/>
            <pc:sldMk cId="2574082654" sldId="275"/>
            <ac:spMk id="5" creationId="{18D22453-C97C-4B4E-B5ED-F76E50B4D9A5}"/>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A0CCB6-8E6E-4DFC-BB66-4536BEB8BCBF}" type="datetimeFigureOut">
              <a:rPr lang="de-CH" smtClean="0"/>
              <a:t>16.06.2024</a:t>
            </a:fld>
            <a:endParaRPr lang="de-CH"/>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2D1CD6-A4B3-44E5-9FA7-F91120205BC8}" type="slidenum">
              <a:rPr lang="de-CH" smtClean="0"/>
              <a:t>‹Nr.›</a:t>
            </a:fld>
            <a:endParaRPr lang="de-CH"/>
          </a:p>
        </p:txBody>
      </p:sp>
    </p:spTree>
    <p:extLst>
      <p:ext uri="{BB962C8B-B14F-4D97-AF65-F5344CB8AC3E}">
        <p14:creationId xmlns:p14="http://schemas.microsoft.com/office/powerpoint/2010/main" val="2565357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418A8FF-51F6-420A-9AE2-AC64238DD59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023" y="0"/>
            <a:ext cx="12177954" cy="6858000"/>
          </a:xfrm>
          <a:prstGeom prst="rect">
            <a:avLst/>
          </a:prstGeom>
        </p:spPr>
      </p:pic>
      <p:sp>
        <p:nvSpPr>
          <p:cNvPr id="2" name="Titel 1">
            <a:extLst>
              <a:ext uri="{FF2B5EF4-FFF2-40B4-BE49-F238E27FC236}">
                <a16:creationId xmlns:a16="http://schemas.microsoft.com/office/drawing/2014/main" id="{3D6AB14C-EA72-466C-88B0-F6985917CA34}"/>
              </a:ext>
            </a:extLst>
          </p:cNvPr>
          <p:cNvSpPr>
            <a:spLocks noGrp="1"/>
          </p:cNvSpPr>
          <p:nvPr>
            <p:ph type="ctrTitle"/>
          </p:nvPr>
        </p:nvSpPr>
        <p:spPr>
          <a:xfrm>
            <a:off x="4357314" y="1644901"/>
            <a:ext cx="4349363" cy="1865062"/>
          </a:xfrm>
        </p:spPr>
        <p:txBody>
          <a:bodyPr anchor="b">
            <a:normAutofit/>
          </a:bodyPr>
          <a:lstStyle>
            <a:lvl1pPr algn="ctr">
              <a:defRPr sz="4400" b="1"/>
            </a:lvl1pPr>
          </a:lstStyle>
          <a:p>
            <a:r>
              <a:rPr lang="de-DE" dirty="0"/>
              <a:t>Mastertitelformat bearbeiten</a:t>
            </a:r>
            <a:endParaRPr lang="de-CH" dirty="0"/>
          </a:p>
        </p:txBody>
      </p:sp>
      <p:sp>
        <p:nvSpPr>
          <p:cNvPr id="3" name="Untertitel 2">
            <a:extLst>
              <a:ext uri="{FF2B5EF4-FFF2-40B4-BE49-F238E27FC236}">
                <a16:creationId xmlns:a16="http://schemas.microsoft.com/office/drawing/2014/main" id="{374A7DD8-D87C-4D08-A54D-31C9220D64D7}"/>
              </a:ext>
            </a:extLst>
          </p:cNvPr>
          <p:cNvSpPr>
            <a:spLocks noGrp="1"/>
          </p:cNvSpPr>
          <p:nvPr>
            <p:ph type="subTitle" idx="1"/>
          </p:nvPr>
        </p:nvSpPr>
        <p:spPr>
          <a:xfrm>
            <a:off x="4357314" y="3602038"/>
            <a:ext cx="4349363"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de-CH" dirty="0"/>
          </a:p>
        </p:txBody>
      </p:sp>
      <p:sp>
        <p:nvSpPr>
          <p:cNvPr id="4" name="Datumsplatzhalter 3">
            <a:extLst>
              <a:ext uri="{FF2B5EF4-FFF2-40B4-BE49-F238E27FC236}">
                <a16:creationId xmlns:a16="http://schemas.microsoft.com/office/drawing/2014/main" id="{BED82AB1-6DBE-42D2-90CF-62601F13ABFE}"/>
              </a:ext>
            </a:extLst>
          </p:cNvPr>
          <p:cNvSpPr>
            <a:spLocks noGrp="1"/>
          </p:cNvSpPr>
          <p:nvPr>
            <p:ph type="dt" sz="half" idx="10"/>
          </p:nvPr>
        </p:nvSpPr>
        <p:spPr/>
        <p:txBody>
          <a:bodyPr/>
          <a:lstStyle/>
          <a:p>
            <a:fld id="{75B9197D-8424-45DC-9B2C-5804F3E50C04}" type="datetimeFigureOut">
              <a:rPr lang="de-CH" smtClean="0"/>
              <a:t>16.06.2024</a:t>
            </a:fld>
            <a:endParaRPr lang="de-CH"/>
          </a:p>
        </p:txBody>
      </p:sp>
      <p:sp>
        <p:nvSpPr>
          <p:cNvPr id="5" name="Fußzeilenplatzhalter 4">
            <a:extLst>
              <a:ext uri="{FF2B5EF4-FFF2-40B4-BE49-F238E27FC236}">
                <a16:creationId xmlns:a16="http://schemas.microsoft.com/office/drawing/2014/main" id="{AACFF312-4245-46F9-B22D-6ACF5C839126}"/>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56AADAFA-7396-4EBE-BC39-F56E8173630B}"/>
              </a:ext>
            </a:extLst>
          </p:cNvPr>
          <p:cNvSpPr>
            <a:spLocks noGrp="1"/>
          </p:cNvSpPr>
          <p:nvPr>
            <p:ph type="sldNum" sz="quarter" idx="12"/>
          </p:nvPr>
        </p:nvSpPr>
        <p:spPr/>
        <p:txBody>
          <a:bodyPr/>
          <a:lstStyle/>
          <a:p>
            <a:fld id="{B0B6C1BF-FE77-4E97-99B2-2FFED8757BDB}" type="slidenum">
              <a:rPr lang="de-CH" smtClean="0"/>
              <a:t>‹Nr.›</a:t>
            </a:fld>
            <a:endParaRPr lang="de-CH"/>
          </a:p>
        </p:txBody>
      </p:sp>
      <p:sp>
        <p:nvSpPr>
          <p:cNvPr id="8" name="Titel 1">
            <a:extLst>
              <a:ext uri="{FF2B5EF4-FFF2-40B4-BE49-F238E27FC236}">
                <a16:creationId xmlns:a16="http://schemas.microsoft.com/office/drawing/2014/main" id="{A6F3DAC9-9B07-483B-94F7-ABB87DB94C3A}"/>
              </a:ext>
            </a:extLst>
          </p:cNvPr>
          <p:cNvSpPr txBox="1">
            <a:spLocks/>
          </p:cNvSpPr>
          <p:nvPr userDrawn="1"/>
        </p:nvSpPr>
        <p:spPr>
          <a:xfrm>
            <a:off x="4482005" y="136525"/>
            <a:ext cx="4349363" cy="16557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4400" b="1" i="0" kern="1200">
                <a:solidFill>
                  <a:schemeClr val="bg2">
                    <a:lumMod val="25000"/>
                  </a:schemeClr>
                </a:solidFill>
                <a:latin typeface="+mj-lt"/>
                <a:ea typeface="+mj-ea"/>
                <a:cs typeface="+mj-cs"/>
              </a:defRPr>
            </a:lvl1pPr>
          </a:lstStyle>
          <a:p>
            <a:endParaRPr lang="de-CH" dirty="0"/>
          </a:p>
        </p:txBody>
      </p:sp>
      <p:pic>
        <p:nvPicPr>
          <p:cNvPr id="12" name="Grafik 11" descr="Geöffnetes Buch mit einfarbiger Füllung">
            <a:extLst>
              <a:ext uri="{FF2B5EF4-FFF2-40B4-BE49-F238E27FC236}">
                <a16:creationId xmlns:a16="http://schemas.microsoft.com/office/drawing/2014/main" id="{738FB0B0-B8F7-4F3A-9CE3-9F326E7C7B30}"/>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57314" y="1166381"/>
            <a:ext cx="433819" cy="433819"/>
          </a:xfrm>
          <a:prstGeom prst="rect">
            <a:avLst/>
          </a:prstGeom>
        </p:spPr>
      </p:pic>
      <p:sp>
        <p:nvSpPr>
          <p:cNvPr id="14" name="Textfeld 13">
            <a:extLst>
              <a:ext uri="{FF2B5EF4-FFF2-40B4-BE49-F238E27FC236}">
                <a16:creationId xmlns:a16="http://schemas.microsoft.com/office/drawing/2014/main" id="{A0C0ABBB-DAD4-48A9-816F-9BE991532A9E}"/>
              </a:ext>
            </a:extLst>
          </p:cNvPr>
          <p:cNvSpPr txBox="1"/>
          <p:nvPr userDrawn="1"/>
        </p:nvSpPr>
        <p:spPr>
          <a:xfrm>
            <a:off x="4801784" y="1121680"/>
            <a:ext cx="3709804" cy="523220"/>
          </a:xfrm>
          <a:prstGeom prst="rect">
            <a:avLst/>
          </a:prstGeom>
          <a:noFill/>
        </p:spPr>
        <p:txBody>
          <a:bodyPr wrap="square">
            <a:spAutoFit/>
          </a:bodyPr>
          <a:lstStyle/>
          <a:p>
            <a:r>
              <a:rPr lang="de-CH" sz="2800" dirty="0">
                <a:ln>
                  <a:noFill/>
                </a:ln>
                <a:solidFill>
                  <a:srgbClr val="5B74AD"/>
                </a:solidFill>
                <a:effectLst/>
                <a:latin typeface="Calibri" panose="020F0502020204030204" pitchFamily="34" charset="0"/>
                <a:ea typeface="Calibri" panose="020F0502020204030204" pitchFamily="34" charset="0"/>
                <a:cs typeface="Times New Roman" panose="02020603050405020304" pitchFamily="18" charset="0"/>
              </a:rPr>
              <a:t>Licht auf meinem Weg</a:t>
            </a:r>
            <a:endParaRPr lang="de-CH" sz="2800" dirty="0">
              <a:solidFill>
                <a:srgbClr val="5B74AD"/>
              </a:solidFill>
            </a:endParaRPr>
          </a:p>
        </p:txBody>
      </p:sp>
    </p:spTree>
    <p:extLst>
      <p:ext uri="{BB962C8B-B14F-4D97-AF65-F5344CB8AC3E}">
        <p14:creationId xmlns:p14="http://schemas.microsoft.com/office/powerpoint/2010/main" val="2494228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ADCF61-2D63-498B-A8CF-41761E7835DE}"/>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Bildplatzhalter 2">
            <a:extLst>
              <a:ext uri="{FF2B5EF4-FFF2-40B4-BE49-F238E27FC236}">
                <a16:creationId xmlns:a16="http://schemas.microsoft.com/office/drawing/2014/main" id="{AD448556-FFF1-4FCE-B136-5CBE47F200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a:extLst>
              <a:ext uri="{FF2B5EF4-FFF2-40B4-BE49-F238E27FC236}">
                <a16:creationId xmlns:a16="http://schemas.microsoft.com/office/drawing/2014/main" id="{2BAE92DA-94BB-424C-BB87-DB0075AA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42C4BEBD-9276-4791-99E0-59B15C030448}"/>
              </a:ext>
            </a:extLst>
          </p:cNvPr>
          <p:cNvSpPr>
            <a:spLocks noGrp="1"/>
          </p:cNvSpPr>
          <p:nvPr>
            <p:ph type="dt" sz="half" idx="10"/>
          </p:nvPr>
        </p:nvSpPr>
        <p:spPr/>
        <p:txBody>
          <a:bodyPr/>
          <a:lstStyle/>
          <a:p>
            <a:fld id="{75B9197D-8424-45DC-9B2C-5804F3E50C04}" type="datetimeFigureOut">
              <a:rPr lang="de-CH" smtClean="0"/>
              <a:t>16.06.2024</a:t>
            </a:fld>
            <a:endParaRPr lang="de-CH"/>
          </a:p>
        </p:txBody>
      </p:sp>
      <p:sp>
        <p:nvSpPr>
          <p:cNvPr id="6" name="Fußzeilenplatzhalter 5">
            <a:extLst>
              <a:ext uri="{FF2B5EF4-FFF2-40B4-BE49-F238E27FC236}">
                <a16:creationId xmlns:a16="http://schemas.microsoft.com/office/drawing/2014/main" id="{890D490F-644B-4E09-829A-21347715911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8BFFDCFF-7BBD-4260-BD59-5C014E9ECAFA}"/>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C405ED49-56EF-4B1C-9068-F5FCC342CDE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2965922" y="2903386"/>
            <a:ext cx="4023368" cy="115824"/>
          </a:xfrm>
          <a:prstGeom prst="rect">
            <a:avLst/>
          </a:prstGeom>
        </p:spPr>
      </p:pic>
    </p:spTree>
    <p:extLst>
      <p:ext uri="{BB962C8B-B14F-4D97-AF65-F5344CB8AC3E}">
        <p14:creationId xmlns:p14="http://schemas.microsoft.com/office/powerpoint/2010/main" val="5545719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644AF73-BBB3-4F29-926E-A7148632E721}"/>
              </a:ext>
            </a:extLst>
          </p:cNvPr>
          <p:cNvSpPr>
            <a:spLocks noGrp="1"/>
          </p:cNvSpPr>
          <p:nvPr>
            <p:ph type="title"/>
          </p:nvPr>
        </p:nvSpPr>
        <p:spPr/>
        <p:txBody>
          <a:bodyPr/>
          <a:lstStyle/>
          <a:p>
            <a:r>
              <a:rPr lang="de-DE"/>
              <a:t>Mastertitelformat bearbeiten</a:t>
            </a:r>
            <a:endParaRPr lang="de-CH"/>
          </a:p>
        </p:txBody>
      </p:sp>
      <p:sp>
        <p:nvSpPr>
          <p:cNvPr id="3" name="Vertikaler Textplatzhalter 2">
            <a:extLst>
              <a:ext uri="{FF2B5EF4-FFF2-40B4-BE49-F238E27FC236}">
                <a16:creationId xmlns:a16="http://schemas.microsoft.com/office/drawing/2014/main" id="{C172422B-1D5C-4A8C-84CB-2B447844AE91}"/>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156AE5E2-169D-4DB4-9D21-0735C58D7A25}"/>
              </a:ext>
            </a:extLst>
          </p:cNvPr>
          <p:cNvSpPr>
            <a:spLocks noGrp="1"/>
          </p:cNvSpPr>
          <p:nvPr>
            <p:ph type="dt" sz="half" idx="10"/>
          </p:nvPr>
        </p:nvSpPr>
        <p:spPr/>
        <p:txBody>
          <a:bodyPr/>
          <a:lstStyle/>
          <a:p>
            <a:fld id="{75B9197D-8424-45DC-9B2C-5804F3E50C04}" type="datetimeFigureOut">
              <a:rPr lang="de-CH" smtClean="0"/>
              <a:t>16.06.2024</a:t>
            </a:fld>
            <a:endParaRPr lang="de-CH"/>
          </a:p>
        </p:txBody>
      </p:sp>
      <p:sp>
        <p:nvSpPr>
          <p:cNvPr id="5" name="Fußzeilenplatzhalter 4">
            <a:extLst>
              <a:ext uri="{FF2B5EF4-FFF2-40B4-BE49-F238E27FC236}">
                <a16:creationId xmlns:a16="http://schemas.microsoft.com/office/drawing/2014/main" id="{96006F14-6CD6-4DC4-9255-121F73BA4D33}"/>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BC54E8B-E7D1-4E7B-B590-02214578D2FF}"/>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C496602D-FDDF-4840-80BC-59330BF7771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01256" y="1659548"/>
            <a:ext cx="4023368" cy="115824"/>
          </a:xfrm>
          <a:prstGeom prst="rect">
            <a:avLst/>
          </a:prstGeom>
        </p:spPr>
      </p:pic>
    </p:spTree>
    <p:extLst>
      <p:ext uri="{BB962C8B-B14F-4D97-AF65-F5344CB8AC3E}">
        <p14:creationId xmlns:p14="http://schemas.microsoft.com/office/powerpoint/2010/main" val="1797185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D1ABDD28-959A-4928-92B4-23756EEA6BD7}"/>
              </a:ext>
            </a:extLst>
          </p:cNvPr>
          <p:cNvSpPr>
            <a:spLocks noGrp="1"/>
          </p:cNvSpPr>
          <p:nvPr>
            <p:ph type="title" orient="vert"/>
          </p:nvPr>
        </p:nvSpPr>
        <p:spPr>
          <a:xfrm>
            <a:off x="8724900" y="365125"/>
            <a:ext cx="2628900" cy="5811838"/>
          </a:xfrm>
        </p:spPr>
        <p:txBody>
          <a:bodyPr vert="eaVert"/>
          <a:lstStyle/>
          <a:p>
            <a:r>
              <a:rPr lang="de-DE"/>
              <a:t>Mastertitelformat bearbeiten</a:t>
            </a:r>
            <a:endParaRPr lang="de-CH"/>
          </a:p>
        </p:txBody>
      </p:sp>
      <p:sp>
        <p:nvSpPr>
          <p:cNvPr id="3" name="Vertikaler Textplatzhalter 2">
            <a:extLst>
              <a:ext uri="{FF2B5EF4-FFF2-40B4-BE49-F238E27FC236}">
                <a16:creationId xmlns:a16="http://schemas.microsoft.com/office/drawing/2014/main" id="{0DA2566E-6495-4F25-911C-0597AE11BB5F}"/>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675929DC-5EB3-4872-8183-E5205566C52F}"/>
              </a:ext>
            </a:extLst>
          </p:cNvPr>
          <p:cNvSpPr>
            <a:spLocks noGrp="1"/>
          </p:cNvSpPr>
          <p:nvPr>
            <p:ph type="dt" sz="half" idx="10"/>
          </p:nvPr>
        </p:nvSpPr>
        <p:spPr/>
        <p:txBody>
          <a:bodyPr/>
          <a:lstStyle/>
          <a:p>
            <a:fld id="{75B9197D-8424-45DC-9B2C-5804F3E50C04}" type="datetimeFigureOut">
              <a:rPr lang="de-CH" smtClean="0"/>
              <a:t>16.06.2024</a:t>
            </a:fld>
            <a:endParaRPr lang="de-CH"/>
          </a:p>
        </p:txBody>
      </p:sp>
      <p:sp>
        <p:nvSpPr>
          <p:cNvPr id="5" name="Fußzeilenplatzhalter 4">
            <a:extLst>
              <a:ext uri="{FF2B5EF4-FFF2-40B4-BE49-F238E27FC236}">
                <a16:creationId xmlns:a16="http://schemas.microsoft.com/office/drawing/2014/main" id="{1649BA30-F9F3-40DF-838D-D93B33D7F38A}"/>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77A6F9E5-6B09-4B2B-B0A4-A721A385D9E5}"/>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7" name="Grafik 6">
            <a:extLst>
              <a:ext uri="{FF2B5EF4-FFF2-40B4-BE49-F238E27FC236}">
                <a16:creationId xmlns:a16="http://schemas.microsoft.com/office/drawing/2014/main" id="{3BB02DA9-9394-4C6D-A45D-76D519777906}"/>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6637016" y="2300425"/>
            <a:ext cx="4023368" cy="115824"/>
          </a:xfrm>
          <a:prstGeom prst="rect">
            <a:avLst/>
          </a:prstGeom>
        </p:spPr>
      </p:pic>
    </p:spTree>
    <p:extLst>
      <p:ext uri="{BB962C8B-B14F-4D97-AF65-F5344CB8AC3E}">
        <p14:creationId xmlns:p14="http://schemas.microsoft.com/office/powerpoint/2010/main" val="10264532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F0B86F-DDB8-4A7A-A528-4DB4F59FEBD3}"/>
              </a:ext>
            </a:extLst>
          </p:cNvPr>
          <p:cNvSpPr>
            <a:spLocks noGrp="1"/>
          </p:cNvSpPr>
          <p:nvPr>
            <p:ph type="title"/>
          </p:nvPr>
        </p:nvSpPr>
        <p:spPr>
          <a:xfrm>
            <a:off x="794328" y="365125"/>
            <a:ext cx="10541000" cy="1223529"/>
          </a:xfrm>
        </p:spPr>
        <p:txBody>
          <a:bodyPr lIns="0"/>
          <a:lstStyle/>
          <a:p>
            <a:r>
              <a:rPr lang="de-DE" dirty="0"/>
              <a:t>Mastertitelformat bearbeiten</a:t>
            </a:r>
            <a:endParaRPr lang="de-CH" dirty="0"/>
          </a:p>
        </p:txBody>
      </p:sp>
      <p:sp>
        <p:nvSpPr>
          <p:cNvPr id="3" name="Inhaltsplatzhalter 2">
            <a:extLst>
              <a:ext uri="{FF2B5EF4-FFF2-40B4-BE49-F238E27FC236}">
                <a16:creationId xmlns:a16="http://schemas.microsoft.com/office/drawing/2014/main" id="{7FA8CFBD-36CA-4842-A725-72456A64D82F}"/>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Datumsplatzhalter 3">
            <a:extLst>
              <a:ext uri="{FF2B5EF4-FFF2-40B4-BE49-F238E27FC236}">
                <a16:creationId xmlns:a16="http://schemas.microsoft.com/office/drawing/2014/main" id="{F8E3790E-EBBA-4EAD-A88E-668870D63DC8}"/>
              </a:ext>
            </a:extLst>
          </p:cNvPr>
          <p:cNvSpPr>
            <a:spLocks noGrp="1"/>
          </p:cNvSpPr>
          <p:nvPr>
            <p:ph type="dt" sz="half" idx="10"/>
          </p:nvPr>
        </p:nvSpPr>
        <p:spPr/>
        <p:txBody>
          <a:bodyPr/>
          <a:lstStyle/>
          <a:p>
            <a:fld id="{75B9197D-8424-45DC-9B2C-5804F3E50C04}" type="datetimeFigureOut">
              <a:rPr lang="de-CH" smtClean="0"/>
              <a:t>16.06.2024</a:t>
            </a:fld>
            <a:endParaRPr lang="de-CH"/>
          </a:p>
        </p:txBody>
      </p:sp>
      <p:sp>
        <p:nvSpPr>
          <p:cNvPr id="5" name="Fußzeilenplatzhalter 4">
            <a:extLst>
              <a:ext uri="{FF2B5EF4-FFF2-40B4-BE49-F238E27FC236}">
                <a16:creationId xmlns:a16="http://schemas.microsoft.com/office/drawing/2014/main" id="{930F1DEF-7CD2-4B02-8F9F-ACCA9C25058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BA531F3-D157-494F-92E0-762E69D09F5E}"/>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0A757FCE-553D-4599-9EBA-82400E587E0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2063464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Bibel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F0B86F-DDB8-4A7A-A528-4DB4F59FEBD3}"/>
              </a:ext>
            </a:extLst>
          </p:cNvPr>
          <p:cNvSpPr>
            <a:spLocks noGrp="1"/>
          </p:cNvSpPr>
          <p:nvPr>
            <p:ph type="title"/>
          </p:nvPr>
        </p:nvSpPr>
        <p:spPr>
          <a:xfrm>
            <a:off x="1967344" y="365125"/>
            <a:ext cx="9367983" cy="1223529"/>
          </a:xfrm>
        </p:spPr>
        <p:txBody>
          <a:bodyPr lIns="0"/>
          <a:lstStyle>
            <a:lvl1pPr>
              <a:defRPr>
                <a:solidFill>
                  <a:schemeClr val="accent1">
                    <a:lumMod val="50000"/>
                  </a:schemeClr>
                </a:solidFill>
              </a:defRPr>
            </a:lvl1pPr>
          </a:lstStyle>
          <a:p>
            <a:r>
              <a:rPr lang="de-DE" dirty="0"/>
              <a:t>Mastertitelformat bearbeiten</a:t>
            </a:r>
            <a:endParaRPr lang="de-CH" dirty="0"/>
          </a:p>
        </p:txBody>
      </p:sp>
      <p:sp>
        <p:nvSpPr>
          <p:cNvPr id="3" name="Inhaltsplatzhalter 2">
            <a:extLst>
              <a:ext uri="{FF2B5EF4-FFF2-40B4-BE49-F238E27FC236}">
                <a16:creationId xmlns:a16="http://schemas.microsoft.com/office/drawing/2014/main" id="{7FA8CFBD-36CA-4842-A725-72456A64D82F}"/>
              </a:ext>
            </a:extLst>
          </p:cNvPr>
          <p:cNvSpPr>
            <a:spLocks noGrp="1"/>
          </p:cNvSpPr>
          <p:nvPr>
            <p:ph idx="1"/>
          </p:nvPr>
        </p:nvSpPr>
        <p:spPr/>
        <p:txBody>
          <a:bodyPr anchor="ctr" anchorCtr="0">
            <a:normAutofit/>
          </a:bodyPr>
          <a:lstStyle>
            <a:lvl1pPr marL="0" indent="0" algn="ctr">
              <a:buNone/>
              <a:defRPr sz="4400"/>
            </a:lvl1pPr>
          </a:lstStyle>
          <a:p>
            <a:pPr lvl="0"/>
            <a:r>
              <a:rPr lang="de-DE" dirty="0"/>
              <a:t>Mastertextformat bearbeiten</a:t>
            </a:r>
          </a:p>
        </p:txBody>
      </p:sp>
      <p:sp>
        <p:nvSpPr>
          <p:cNvPr id="4" name="Datumsplatzhalter 3">
            <a:extLst>
              <a:ext uri="{FF2B5EF4-FFF2-40B4-BE49-F238E27FC236}">
                <a16:creationId xmlns:a16="http://schemas.microsoft.com/office/drawing/2014/main" id="{F8E3790E-EBBA-4EAD-A88E-668870D63DC8}"/>
              </a:ext>
            </a:extLst>
          </p:cNvPr>
          <p:cNvSpPr>
            <a:spLocks noGrp="1"/>
          </p:cNvSpPr>
          <p:nvPr>
            <p:ph type="dt" sz="half" idx="10"/>
          </p:nvPr>
        </p:nvSpPr>
        <p:spPr/>
        <p:txBody>
          <a:bodyPr/>
          <a:lstStyle/>
          <a:p>
            <a:fld id="{75B9197D-8424-45DC-9B2C-5804F3E50C04}" type="datetimeFigureOut">
              <a:rPr lang="de-CH" smtClean="0"/>
              <a:t>16.06.2024</a:t>
            </a:fld>
            <a:endParaRPr lang="de-CH"/>
          </a:p>
        </p:txBody>
      </p:sp>
      <p:sp>
        <p:nvSpPr>
          <p:cNvPr id="5" name="Fußzeilenplatzhalter 4">
            <a:extLst>
              <a:ext uri="{FF2B5EF4-FFF2-40B4-BE49-F238E27FC236}">
                <a16:creationId xmlns:a16="http://schemas.microsoft.com/office/drawing/2014/main" id="{930F1DEF-7CD2-4B02-8F9F-ACCA9C250588}"/>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4BA531F3-D157-494F-92E0-762E69D09F5E}"/>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0A757FCE-553D-4599-9EBA-82400E587E0C}"/>
              </a:ext>
            </a:extLst>
          </p:cNvPr>
          <p:cNvPicPr>
            <a:picLocks noChangeAspect="1"/>
          </p:cNvPicPr>
          <p:nvPr userDrawn="1"/>
        </p:nvPicPr>
        <p:blipFill>
          <a:blip r:embed="rId2">
            <a:duotone>
              <a:prstClr val="black"/>
              <a:srgbClr val="0070C0">
                <a:tint val="45000"/>
                <a:satMod val="40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pic>
        <p:nvPicPr>
          <p:cNvPr id="9" name="Grafik 8" descr="Geöffnetes Buch mit einfarbiger Füllung">
            <a:extLst>
              <a:ext uri="{FF2B5EF4-FFF2-40B4-BE49-F238E27FC236}">
                <a16:creationId xmlns:a16="http://schemas.microsoft.com/office/drawing/2014/main" id="{C6A9594C-4A10-45B8-9B4F-BB3D00E66B25}"/>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6673" y="839164"/>
            <a:ext cx="749490" cy="749490"/>
          </a:xfrm>
          <a:prstGeom prst="rect">
            <a:avLst/>
          </a:prstGeom>
        </p:spPr>
      </p:pic>
    </p:spTree>
    <p:extLst>
      <p:ext uri="{BB962C8B-B14F-4D97-AF65-F5344CB8AC3E}">
        <p14:creationId xmlns:p14="http://schemas.microsoft.com/office/powerpoint/2010/main" val="429235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D1866D-CED7-4C87-8B23-AA51AD181AF4}"/>
              </a:ext>
            </a:extLst>
          </p:cNvPr>
          <p:cNvSpPr>
            <a:spLocks noGrp="1"/>
          </p:cNvSpPr>
          <p:nvPr>
            <p:ph type="title"/>
          </p:nvPr>
        </p:nvSpPr>
        <p:spPr>
          <a:xfrm>
            <a:off x="831850" y="1709738"/>
            <a:ext cx="10515600" cy="2613025"/>
          </a:xfrm>
        </p:spPr>
        <p:txBody>
          <a:bodyPr anchor="b"/>
          <a:lstStyle>
            <a:lvl1pPr>
              <a:defRPr sz="6000"/>
            </a:lvl1p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B8E9FB91-CC24-45AA-8DE8-A2FD1F2FD1B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34705CAE-F5DD-4C31-B51F-DE7865CDA9ED}"/>
              </a:ext>
            </a:extLst>
          </p:cNvPr>
          <p:cNvSpPr>
            <a:spLocks noGrp="1"/>
          </p:cNvSpPr>
          <p:nvPr>
            <p:ph type="dt" sz="half" idx="10"/>
          </p:nvPr>
        </p:nvSpPr>
        <p:spPr/>
        <p:txBody>
          <a:bodyPr/>
          <a:lstStyle/>
          <a:p>
            <a:fld id="{75B9197D-8424-45DC-9B2C-5804F3E50C04}" type="datetimeFigureOut">
              <a:rPr lang="de-CH" smtClean="0"/>
              <a:t>16.06.2024</a:t>
            </a:fld>
            <a:endParaRPr lang="de-CH"/>
          </a:p>
        </p:txBody>
      </p:sp>
      <p:sp>
        <p:nvSpPr>
          <p:cNvPr id="5" name="Fußzeilenplatzhalter 4">
            <a:extLst>
              <a:ext uri="{FF2B5EF4-FFF2-40B4-BE49-F238E27FC236}">
                <a16:creationId xmlns:a16="http://schemas.microsoft.com/office/drawing/2014/main" id="{C910E16B-2898-4B54-9D52-C33118EFE4A2}"/>
              </a:ext>
            </a:extLst>
          </p:cNvPr>
          <p:cNvSpPr>
            <a:spLocks noGrp="1"/>
          </p:cNvSpPr>
          <p:nvPr>
            <p:ph type="ftr" sz="quarter" idx="11"/>
          </p:nvPr>
        </p:nvSpPr>
        <p:spPr/>
        <p:txBody>
          <a:bodyPr/>
          <a:lstStyle/>
          <a:p>
            <a:endParaRPr lang="de-CH"/>
          </a:p>
        </p:txBody>
      </p:sp>
      <p:sp>
        <p:nvSpPr>
          <p:cNvPr id="6" name="Foliennummernplatzhalter 5">
            <a:extLst>
              <a:ext uri="{FF2B5EF4-FFF2-40B4-BE49-F238E27FC236}">
                <a16:creationId xmlns:a16="http://schemas.microsoft.com/office/drawing/2014/main" id="{C41C40C7-8DEB-43FF-8D4F-103FF9CB364F}"/>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9" name="Grafik 8">
            <a:extLst>
              <a:ext uri="{FF2B5EF4-FFF2-40B4-BE49-F238E27FC236}">
                <a16:creationId xmlns:a16="http://schemas.microsoft.com/office/drawing/2014/main" id="{48869F76-986B-499F-9FFF-F1C66B49B281}"/>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01255" y="4408448"/>
            <a:ext cx="4023368" cy="115824"/>
          </a:xfrm>
          <a:prstGeom prst="rect">
            <a:avLst/>
          </a:prstGeom>
        </p:spPr>
      </p:pic>
    </p:spTree>
    <p:extLst>
      <p:ext uri="{BB962C8B-B14F-4D97-AF65-F5344CB8AC3E}">
        <p14:creationId xmlns:p14="http://schemas.microsoft.com/office/powerpoint/2010/main" val="2968866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04C163-B1CA-40B6-8B02-034A230DB8A2}"/>
              </a:ext>
            </a:extLst>
          </p:cNvPr>
          <p:cNvSpPr>
            <a:spLocks noGrp="1"/>
          </p:cNvSpPr>
          <p:nvPr>
            <p:ph type="title"/>
          </p:nvPr>
        </p:nvSpPr>
        <p:spPr/>
        <p:txBody>
          <a:bodyPr/>
          <a:lstStyle/>
          <a:p>
            <a:r>
              <a:rPr lang="de-DE"/>
              <a:t>Mastertitelformat bearbeiten</a:t>
            </a:r>
            <a:endParaRPr lang="de-CH"/>
          </a:p>
        </p:txBody>
      </p:sp>
      <p:sp>
        <p:nvSpPr>
          <p:cNvPr id="3" name="Inhaltsplatzhalter 2">
            <a:extLst>
              <a:ext uri="{FF2B5EF4-FFF2-40B4-BE49-F238E27FC236}">
                <a16:creationId xmlns:a16="http://schemas.microsoft.com/office/drawing/2014/main" id="{33EB7339-092C-4D11-89A2-F4735D26A014}"/>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a:extLst>
              <a:ext uri="{FF2B5EF4-FFF2-40B4-BE49-F238E27FC236}">
                <a16:creationId xmlns:a16="http://schemas.microsoft.com/office/drawing/2014/main" id="{5DE861F7-D721-45CC-8A7D-7E89612336F9}"/>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Datumsplatzhalter 4">
            <a:extLst>
              <a:ext uri="{FF2B5EF4-FFF2-40B4-BE49-F238E27FC236}">
                <a16:creationId xmlns:a16="http://schemas.microsoft.com/office/drawing/2014/main" id="{5CEA5DCB-151B-4651-B31B-F14DD13241B2}"/>
              </a:ext>
            </a:extLst>
          </p:cNvPr>
          <p:cNvSpPr>
            <a:spLocks noGrp="1"/>
          </p:cNvSpPr>
          <p:nvPr>
            <p:ph type="dt" sz="half" idx="10"/>
          </p:nvPr>
        </p:nvSpPr>
        <p:spPr/>
        <p:txBody>
          <a:bodyPr/>
          <a:lstStyle/>
          <a:p>
            <a:fld id="{75B9197D-8424-45DC-9B2C-5804F3E50C04}" type="datetimeFigureOut">
              <a:rPr lang="de-CH" smtClean="0"/>
              <a:t>16.06.2024</a:t>
            </a:fld>
            <a:endParaRPr lang="de-CH"/>
          </a:p>
        </p:txBody>
      </p:sp>
      <p:sp>
        <p:nvSpPr>
          <p:cNvPr id="6" name="Fußzeilenplatzhalter 5">
            <a:extLst>
              <a:ext uri="{FF2B5EF4-FFF2-40B4-BE49-F238E27FC236}">
                <a16:creationId xmlns:a16="http://schemas.microsoft.com/office/drawing/2014/main" id="{8C1B5106-3E87-4FDC-A3B0-3C3E96AF0E1A}"/>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7A501DE6-1391-47C4-A712-B8EDE72D3368}"/>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9" name="Grafik 8">
            <a:extLst>
              <a:ext uri="{FF2B5EF4-FFF2-40B4-BE49-F238E27FC236}">
                <a16:creationId xmlns:a16="http://schemas.microsoft.com/office/drawing/2014/main" id="{635F43F5-67C2-40A2-8B6C-B705454141F7}"/>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38956931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0C49BA2-4AF0-4B4C-946E-63BC3324C0AE}"/>
              </a:ext>
            </a:extLst>
          </p:cNvPr>
          <p:cNvSpPr>
            <a:spLocks noGrp="1"/>
          </p:cNvSpPr>
          <p:nvPr>
            <p:ph type="title"/>
          </p:nvPr>
        </p:nvSpPr>
        <p:spPr>
          <a:xfrm>
            <a:off x="839788" y="365125"/>
            <a:ext cx="10515600" cy="1214293"/>
          </a:xfrm>
        </p:spPr>
        <p:txBody>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FF6CD1AA-6DA4-4EE2-94DD-54685C0D39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0BBCBA3D-EE33-426F-8797-FBAA6655E30F}"/>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a:extLst>
              <a:ext uri="{FF2B5EF4-FFF2-40B4-BE49-F238E27FC236}">
                <a16:creationId xmlns:a16="http://schemas.microsoft.com/office/drawing/2014/main" id="{42583CAF-48E4-4D0B-A479-47344E0E92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ABA92317-2C7D-4367-8FBA-41E739FA2B54}"/>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Datumsplatzhalter 6">
            <a:extLst>
              <a:ext uri="{FF2B5EF4-FFF2-40B4-BE49-F238E27FC236}">
                <a16:creationId xmlns:a16="http://schemas.microsoft.com/office/drawing/2014/main" id="{81F77C9F-4A67-4F13-A681-3C17F624FFA3}"/>
              </a:ext>
            </a:extLst>
          </p:cNvPr>
          <p:cNvSpPr>
            <a:spLocks noGrp="1"/>
          </p:cNvSpPr>
          <p:nvPr>
            <p:ph type="dt" sz="half" idx="10"/>
          </p:nvPr>
        </p:nvSpPr>
        <p:spPr/>
        <p:txBody>
          <a:bodyPr/>
          <a:lstStyle/>
          <a:p>
            <a:fld id="{75B9197D-8424-45DC-9B2C-5804F3E50C04}" type="datetimeFigureOut">
              <a:rPr lang="de-CH" smtClean="0"/>
              <a:t>16.06.2024</a:t>
            </a:fld>
            <a:endParaRPr lang="de-CH"/>
          </a:p>
        </p:txBody>
      </p:sp>
      <p:sp>
        <p:nvSpPr>
          <p:cNvPr id="8" name="Fußzeilenplatzhalter 7">
            <a:extLst>
              <a:ext uri="{FF2B5EF4-FFF2-40B4-BE49-F238E27FC236}">
                <a16:creationId xmlns:a16="http://schemas.microsoft.com/office/drawing/2014/main" id="{BF08B2F1-A9B1-4254-858F-F6035A69F6FA}"/>
              </a:ext>
            </a:extLst>
          </p:cNvPr>
          <p:cNvSpPr>
            <a:spLocks noGrp="1"/>
          </p:cNvSpPr>
          <p:nvPr>
            <p:ph type="ftr" sz="quarter" idx="11"/>
          </p:nvPr>
        </p:nvSpPr>
        <p:spPr/>
        <p:txBody>
          <a:bodyPr/>
          <a:lstStyle/>
          <a:p>
            <a:endParaRPr lang="de-CH"/>
          </a:p>
        </p:txBody>
      </p:sp>
      <p:sp>
        <p:nvSpPr>
          <p:cNvPr id="9" name="Foliennummernplatzhalter 8">
            <a:extLst>
              <a:ext uri="{FF2B5EF4-FFF2-40B4-BE49-F238E27FC236}">
                <a16:creationId xmlns:a16="http://schemas.microsoft.com/office/drawing/2014/main" id="{B621815E-E616-49EF-8759-10E666CE4A57}"/>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11" name="Grafik 10">
            <a:extLst>
              <a:ext uri="{FF2B5EF4-FFF2-40B4-BE49-F238E27FC236}">
                <a16:creationId xmlns:a16="http://schemas.microsoft.com/office/drawing/2014/main" id="{5BFC42F5-8F4A-429A-9347-B78D8B05E7B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3593853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B9BFF63-723B-4DAB-AEA9-486D5690E3F4}"/>
              </a:ext>
            </a:extLst>
          </p:cNvPr>
          <p:cNvSpPr>
            <a:spLocks noGrp="1"/>
          </p:cNvSpPr>
          <p:nvPr>
            <p:ph type="title"/>
          </p:nvPr>
        </p:nvSpPr>
        <p:spPr/>
        <p:txBody>
          <a:bodyPr/>
          <a:lstStyle/>
          <a:p>
            <a:r>
              <a:rPr lang="de-DE"/>
              <a:t>Mastertitelformat bearbeiten</a:t>
            </a:r>
            <a:endParaRPr lang="de-CH"/>
          </a:p>
        </p:txBody>
      </p:sp>
      <p:sp>
        <p:nvSpPr>
          <p:cNvPr id="3" name="Datumsplatzhalter 2">
            <a:extLst>
              <a:ext uri="{FF2B5EF4-FFF2-40B4-BE49-F238E27FC236}">
                <a16:creationId xmlns:a16="http://schemas.microsoft.com/office/drawing/2014/main" id="{88485089-C972-4B99-8DE0-9C657C880C54}"/>
              </a:ext>
            </a:extLst>
          </p:cNvPr>
          <p:cNvSpPr>
            <a:spLocks noGrp="1"/>
          </p:cNvSpPr>
          <p:nvPr>
            <p:ph type="dt" sz="half" idx="10"/>
          </p:nvPr>
        </p:nvSpPr>
        <p:spPr/>
        <p:txBody>
          <a:bodyPr/>
          <a:lstStyle/>
          <a:p>
            <a:fld id="{75B9197D-8424-45DC-9B2C-5804F3E50C04}" type="datetimeFigureOut">
              <a:rPr lang="de-CH" smtClean="0"/>
              <a:t>16.06.2024</a:t>
            </a:fld>
            <a:endParaRPr lang="de-CH"/>
          </a:p>
        </p:txBody>
      </p:sp>
      <p:sp>
        <p:nvSpPr>
          <p:cNvPr id="4" name="Fußzeilenplatzhalter 3">
            <a:extLst>
              <a:ext uri="{FF2B5EF4-FFF2-40B4-BE49-F238E27FC236}">
                <a16:creationId xmlns:a16="http://schemas.microsoft.com/office/drawing/2014/main" id="{DA89C08C-A460-4AFD-A0A3-310179E3B1D8}"/>
              </a:ext>
            </a:extLst>
          </p:cNvPr>
          <p:cNvSpPr>
            <a:spLocks noGrp="1"/>
          </p:cNvSpPr>
          <p:nvPr>
            <p:ph type="ftr" sz="quarter" idx="11"/>
          </p:nvPr>
        </p:nvSpPr>
        <p:spPr/>
        <p:txBody>
          <a:bodyPr/>
          <a:lstStyle/>
          <a:p>
            <a:endParaRPr lang="de-CH"/>
          </a:p>
        </p:txBody>
      </p:sp>
      <p:sp>
        <p:nvSpPr>
          <p:cNvPr id="5" name="Foliennummernplatzhalter 4">
            <a:extLst>
              <a:ext uri="{FF2B5EF4-FFF2-40B4-BE49-F238E27FC236}">
                <a16:creationId xmlns:a16="http://schemas.microsoft.com/office/drawing/2014/main" id="{E288CDC1-3DAF-436B-BFA0-F88621572162}"/>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7" name="Grafik 6">
            <a:extLst>
              <a:ext uri="{FF2B5EF4-FFF2-40B4-BE49-F238E27FC236}">
                <a16:creationId xmlns:a16="http://schemas.microsoft.com/office/drawing/2014/main" id="{125B4931-9800-431E-89C6-944B95A38F1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792020" y="1652217"/>
            <a:ext cx="4023368" cy="115824"/>
          </a:xfrm>
          <a:prstGeom prst="rect">
            <a:avLst/>
          </a:prstGeom>
        </p:spPr>
      </p:pic>
    </p:spTree>
    <p:extLst>
      <p:ext uri="{BB962C8B-B14F-4D97-AF65-F5344CB8AC3E}">
        <p14:creationId xmlns:p14="http://schemas.microsoft.com/office/powerpoint/2010/main" val="1716670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615FFD8-D8E7-4345-9F32-57A9BF707FF7}"/>
              </a:ext>
            </a:extLst>
          </p:cNvPr>
          <p:cNvSpPr>
            <a:spLocks noGrp="1"/>
          </p:cNvSpPr>
          <p:nvPr>
            <p:ph type="dt" sz="half" idx="10"/>
          </p:nvPr>
        </p:nvSpPr>
        <p:spPr/>
        <p:txBody>
          <a:bodyPr/>
          <a:lstStyle/>
          <a:p>
            <a:fld id="{75B9197D-8424-45DC-9B2C-5804F3E50C04}" type="datetimeFigureOut">
              <a:rPr lang="de-CH" smtClean="0"/>
              <a:t>16.06.2024</a:t>
            </a:fld>
            <a:endParaRPr lang="de-CH"/>
          </a:p>
        </p:txBody>
      </p:sp>
      <p:sp>
        <p:nvSpPr>
          <p:cNvPr id="3" name="Fußzeilenplatzhalter 2">
            <a:extLst>
              <a:ext uri="{FF2B5EF4-FFF2-40B4-BE49-F238E27FC236}">
                <a16:creationId xmlns:a16="http://schemas.microsoft.com/office/drawing/2014/main" id="{5E3C4EE8-EFA8-4545-A08A-B2E10E1AFF63}"/>
              </a:ext>
            </a:extLst>
          </p:cNvPr>
          <p:cNvSpPr>
            <a:spLocks noGrp="1"/>
          </p:cNvSpPr>
          <p:nvPr>
            <p:ph type="ftr" sz="quarter" idx="11"/>
          </p:nvPr>
        </p:nvSpPr>
        <p:spPr/>
        <p:txBody>
          <a:bodyPr/>
          <a:lstStyle/>
          <a:p>
            <a:endParaRPr lang="de-CH"/>
          </a:p>
        </p:txBody>
      </p:sp>
      <p:sp>
        <p:nvSpPr>
          <p:cNvPr id="4" name="Foliennummernplatzhalter 3">
            <a:extLst>
              <a:ext uri="{FF2B5EF4-FFF2-40B4-BE49-F238E27FC236}">
                <a16:creationId xmlns:a16="http://schemas.microsoft.com/office/drawing/2014/main" id="{3C7F7456-FE2A-45CE-A8FA-F99AF89F3F35}"/>
              </a:ext>
            </a:extLst>
          </p:cNvPr>
          <p:cNvSpPr>
            <a:spLocks noGrp="1"/>
          </p:cNvSpPr>
          <p:nvPr>
            <p:ph type="sldNum" sz="quarter" idx="12"/>
          </p:nvPr>
        </p:nvSpPr>
        <p:spPr/>
        <p:txBody>
          <a:bodyPr/>
          <a:lstStyle/>
          <a:p>
            <a:fld id="{B0B6C1BF-FE77-4E97-99B2-2FFED8757BDB}" type="slidenum">
              <a:rPr lang="de-CH" smtClean="0"/>
              <a:t>‹Nr.›</a:t>
            </a:fld>
            <a:endParaRPr lang="de-CH"/>
          </a:p>
        </p:txBody>
      </p:sp>
    </p:spTree>
    <p:extLst>
      <p:ext uri="{BB962C8B-B14F-4D97-AF65-F5344CB8AC3E}">
        <p14:creationId xmlns:p14="http://schemas.microsoft.com/office/powerpoint/2010/main" val="651236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3B6D03-BB1F-4A9B-A80C-B862399A92B2}"/>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de-CH"/>
          </a:p>
        </p:txBody>
      </p:sp>
      <p:sp>
        <p:nvSpPr>
          <p:cNvPr id="3" name="Inhaltsplatzhalter 2">
            <a:extLst>
              <a:ext uri="{FF2B5EF4-FFF2-40B4-BE49-F238E27FC236}">
                <a16:creationId xmlns:a16="http://schemas.microsoft.com/office/drawing/2014/main" id="{0853F279-89B9-4581-BB32-C630A0276C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a:extLst>
              <a:ext uri="{FF2B5EF4-FFF2-40B4-BE49-F238E27FC236}">
                <a16:creationId xmlns:a16="http://schemas.microsoft.com/office/drawing/2014/main" id="{41909D1D-CA33-4D79-8814-9B86CF2DD2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97E7F8AB-6A67-40A6-BFAB-B5CFE75E5808}"/>
              </a:ext>
            </a:extLst>
          </p:cNvPr>
          <p:cNvSpPr>
            <a:spLocks noGrp="1"/>
          </p:cNvSpPr>
          <p:nvPr>
            <p:ph type="dt" sz="half" idx="10"/>
          </p:nvPr>
        </p:nvSpPr>
        <p:spPr/>
        <p:txBody>
          <a:bodyPr/>
          <a:lstStyle/>
          <a:p>
            <a:fld id="{75B9197D-8424-45DC-9B2C-5804F3E50C04}" type="datetimeFigureOut">
              <a:rPr lang="de-CH" smtClean="0"/>
              <a:t>16.06.2024</a:t>
            </a:fld>
            <a:endParaRPr lang="de-CH"/>
          </a:p>
        </p:txBody>
      </p:sp>
      <p:sp>
        <p:nvSpPr>
          <p:cNvPr id="6" name="Fußzeilenplatzhalter 5">
            <a:extLst>
              <a:ext uri="{FF2B5EF4-FFF2-40B4-BE49-F238E27FC236}">
                <a16:creationId xmlns:a16="http://schemas.microsoft.com/office/drawing/2014/main" id="{E6B7AF79-68F4-4E4D-8146-309967649D68}"/>
              </a:ext>
            </a:extLst>
          </p:cNvPr>
          <p:cNvSpPr>
            <a:spLocks noGrp="1"/>
          </p:cNvSpPr>
          <p:nvPr>
            <p:ph type="ftr" sz="quarter" idx="11"/>
          </p:nvPr>
        </p:nvSpPr>
        <p:spPr/>
        <p:txBody>
          <a:bodyPr/>
          <a:lstStyle/>
          <a:p>
            <a:endParaRPr lang="de-CH"/>
          </a:p>
        </p:txBody>
      </p:sp>
      <p:sp>
        <p:nvSpPr>
          <p:cNvPr id="7" name="Foliennummernplatzhalter 6">
            <a:extLst>
              <a:ext uri="{FF2B5EF4-FFF2-40B4-BE49-F238E27FC236}">
                <a16:creationId xmlns:a16="http://schemas.microsoft.com/office/drawing/2014/main" id="{5C783E6B-D145-468A-88DE-36B3896583F9}"/>
              </a:ext>
            </a:extLst>
          </p:cNvPr>
          <p:cNvSpPr>
            <a:spLocks noGrp="1"/>
          </p:cNvSpPr>
          <p:nvPr>
            <p:ph type="sldNum" sz="quarter" idx="12"/>
          </p:nvPr>
        </p:nvSpPr>
        <p:spPr/>
        <p:txBody>
          <a:bodyPr/>
          <a:lstStyle/>
          <a:p>
            <a:fld id="{B0B6C1BF-FE77-4E97-99B2-2FFED8757BDB}" type="slidenum">
              <a:rPr lang="de-CH" smtClean="0"/>
              <a:t>‹Nr.›</a:t>
            </a:fld>
            <a:endParaRPr lang="de-CH"/>
          </a:p>
        </p:txBody>
      </p:sp>
      <p:pic>
        <p:nvPicPr>
          <p:cNvPr id="8" name="Grafik 7">
            <a:extLst>
              <a:ext uri="{FF2B5EF4-FFF2-40B4-BE49-F238E27FC236}">
                <a16:creationId xmlns:a16="http://schemas.microsoft.com/office/drawing/2014/main" id="{135A8A49-5A02-4183-93BB-AD69CBBA310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rot="5400000">
            <a:off x="2965922" y="2903386"/>
            <a:ext cx="4023368" cy="115824"/>
          </a:xfrm>
          <a:prstGeom prst="rect">
            <a:avLst/>
          </a:prstGeom>
        </p:spPr>
      </p:pic>
    </p:spTree>
    <p:extLst>
      <p:ext uri="{BB962C8B-B14F-4D97-AF65-F5344CB8AC3E}">
        <p14:creationId xmlns:p14="http://schemas.microsoft.com/office/powerpoint/2010/main" val="666579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50000"/>
            <a:lum/>
          </a:blip>
          <a:srcRect/>
          <a:stretch>
            <a:fillRect/>
          </a:stretch>
        </a:blip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CFEF9CE-247C-4BC2-AFDC-13FE853AD8E6}"/>
              </a:ext>
            </a:extLst>
          </p:cNvPr>
          <p:cNvSpPr>
            <a:spLocks noGrp="1"/>
          </p:cNvSpPr>
          <p:nvPr>
            <p:ph type="title"/>
          </p:nvPr>
        </p:nvSpPr>
        <p:spPr>
          <a:xfrm>
            <a:off x="838200" y="365125"/>
            <a:ext cx="10515600" cy="1223529"/>
          </a:xfrm>
          <a:prstGeom prst="rect">
            <a:avLst/>
          </a:prstGeom>
        </p:spPr>
        <p:txBody>
          <a:bodyPr vert="horz" lIns="91440" tIns="45720" rIns="91440" bIns="45720" rtlCol="0" anchor="b" anchorCtr="0">
            <a:normAutofit/>
          </a:bodyPr>
          <a:lstStyle/>
          <a:p>
            <a:r>
              <a:rPr lang="de-DE" dirty="0"/>
              <a:t>Mastertitelformat bearbeiten</a:t>
            </a:r>
            <a:endParaRPr lang="de-CH" dirty="0"/>
          </a:p>
        </p:txBody>
      </p:sp>
      <p:sp>
        <p:nvSpPr>
          <p:cNvPr id="3" name="Textplatzhalter 2">
            <a:extLst>
              <a:ext uri="{FF2B5EF4-FFF2-40B4-BE49-F238E27FC236}">
                <a16:creationId xmlns:a16="http://schemas.microsoft.com/office/drawing/2014/main" id="{10FF631C-0C5C-44D4-B150-2CE7DC59C7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de-CH" dirty="0"/>
          </a:p>
        </p:txBody>
      </p:sp>
      <p:sp>
        <p:nvSpPr>
          <p:cNvPr id="4" name="Datumsplatzhalter 3">
            <a:extLst>
              <a:ext uri="{FF2B5EF4-FFF2-40B4-BE49-F238E27FC236}">
                <a16:creationId xmlns:a16="http://schemas.microsoft.com/office/drawing/2014/main" id="{C39FFBFF-60EE-4417-BECE-9B172DEC57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B9197D-8424-45DC-9B2C-5804F3E50C04}" type="datetimeFigureOut">
              <a:rPr lang="de-CH" smtClean="0"/>
              <a:t>16.06.2024</a:t>
            </a:fld>
            <a:endParaRPr lang="de-CH"/>
          </a:p>
        </p:txBody>
      </p:sp>
      <p:sp>
        <p:nvSpPr>
          <p:cNvPr id="5" name="Fußzeilenplatzhalter 4">
            <a:extLst>
              <a:ext uri="{FF2B5EF4-FFF2-40B4-BE49-F238E27FC236}">
                <a16:creationId xmlns:a16="http://schemas.microsoft.com/office/drawing/2014/main" id="{4A7F9337-C30F-4CF4-8A8B-F29C0FFF19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Foliennummernplatzhalter 5">
            <a:extLst>
              <a:ext uri="{FF2B5EF4-FFF2-40B4-BE49-F238E27FC236}">
                <a16:creationId xmlns:a16="http://schemas.microsoft.com/office/drawing/2014/main" id="{D8272445-3C6C-41A1-BA8F-015208A35C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B6C1BF-FE77-4E97-99B2-2FFED8757BDB}" type="slidenum">
              <a:rPr lang="de-CH" smtClean="0"/>
              <a:t>‹Nr.›</a:t>
            </a:fld>
            <a:endParaRPr lang="de-CH"/>
          </a:p>
        </p:txBody>
      </p:sp>
    </p:spTree>
    <p:extLst>
      <p:ext uri="{BB962C8B-B14F-4D97-AF65-F5344CB8AC3E}">
        <p14:creationId xmlns:p14="http://schemas.microsoft.com/office/powerpoint/2010/main" val="11781513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b="1" i="0" kern="1200">
          <a:solidFill>
            <a:schemeClr val="bg2">
              <a:lumMod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hyperlink" Target="http://www.01dilly.com/" TargetMode="Externa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773745-FF07-4956-B9EC-A20DA9474B4B}"/>
              </a:ext>
            </a:extLst>
          </p:cNvPr>
          <p:cNvSpPr>
            <a:spLocks noGrp="1"/>
          </p:cNvSpPr>
          <p:nvPr>
            <p:ph type="ctrTitle"/>
          </p:nvPr>
        </p:nvSpPr>
        <p:spPr/>
        <p:txBody>
          <a:bodyPr>
            <a:noAutofit/>
          </a:bodyPr>
          <a:lstStyle/>
          <a:p>
            <a:pPr algn="r"/>
            <a:r>
              <a:rPr lang="de-CH" sz="3600" dirty="0">
                <a:solidFill>
                  <a:schemeClr val="bg2">
                    <a:lumMod val="75000"/>
                  </a:schemeClr>
                </a:solidFill>
              </a:rPr>
              <a:t>15 </a:t>
            </a:r>
            <a:r>
              <a:rPr lang="de-DE" sz="3600" dirty="0"/>
              <a:t>Offenbarung 13 </a:t>
            </a:r>
            <a:br>
              <a:rPr lang="de-DE" sz="3600" dirty="0"/>
            </a:br>
            <a:r>
              <a:rPr lang="de-DE" sz="3600" dirty="0"/>
              <a:t>Ein falsches System der Anbetung</a:t>
            </a:r>
            <a:endParaRPr lang="de-CH" sz="3600" dirty="0"/>
          </a:p>
        </p:txBody>
      </p:sp>
      <p:sp>
        <p:nvSpPr>
          <p:cNvPr id="3" name="Untertitel 2">
            <a:extLst>
              <a:ext uri="{FF2B5EF4-FFF2-40B4-BE49-F238E27FC236}">
                <a16:creationId xmlns:a16="http://schemas.microsoft.com/office/drawing/2014/main" id="{371EC41C-A184-4EBD-9BB4-6EAE005B6F53}"/>
              </a:ext>
            </a:extLst>
          </p:cNvPr>
          <p:cNvSpPr>
            <a:spLocks noGrp="1"/>
          </p:cNvSpPr>
          <p:nvPr>
            <p:ph type="subTitle" idx="1"/>
          </p:nvPr>
        </p:nvSpPr>
        <p:spPr/>
        <p:txBody>
          <a:bodyPr/>
          <a:lstStyle/>
          <a:p>
            <a:pPr algn="r"/>
            <a:r>
              <a:rPr lang="de-DE" dirty="0"/>
              <a:t>Stefan Dilly</a:t>
            </a:r>
            <a:endParaRPr lang="de-CH" dirty="0"/>
          </a:p>
        </p:txBody>
      </p:sp>
    </p:spTree>
    <p:extLst>
      <p:ext uri="{BB962C8B-B14F-4D97-AF65-F5344CB8AC3E}">
        <p14:creationId xmlns:p14="http://schemas.microsoft.com/office/powerpoint/2010/main" val="20610487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a:t>Offb 13,1-3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fontScale="77500" lnSpcReduction="20000"/>
          </a:bodyPr>
          <a:lstStyle/>
          <a:p>
            <a:r>
              <a:rPr lang="de-DE" dirty="0"/>
              <a:t>Und ich sah aus dem Meer ein Tier aufsteigen, das sieben Köpfe und zehn Hörner hatte und auf seinen Hörnern zehn Kronen, und auf seinen Köpfen einen Namen der Lästerung. Und das Tier, das ich sah, glich einem Panther, und seine Füße waren wie die eines Bären und sein Rachen wie ein Löwenrachen; und der Drache gab ihm seine Kraft und seinen Thron und große Vollmacht. Und ich sah einen seiner Köpfe wie zu Tode verwundet, und seine Todeswunde wurde geheilt. Und die ganze Erde sah verwundert dem Tier nach.</a:t>
            </a:r>
            <a:endParaRPr lang="de-CH" dirty="0"/>
          </a:p>
        </p:txBody>
      </p:sp>
    </p:spTree>
    <p:extLst>
      <p:ext uri="{BB962C8B-B14F-4D97-AF65-F5344CB8AC3E}">
        <p14:creationId xmlns:p14="http://schemas.microsoft.com/office/powerpoint/2010/main" val="38067224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a:t>Offb 13,11-12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a:bodyPr>
          <a:lstStyle/>
          <a:p>
            <a:r>
              <a:rPr lang="de-DE" dirty="0"/>
              <a:t>Und ich sah ein anderes Tier aus der Erde aufsteigen, und es hatte zwei Hörner gleich einem Lamm und redete wie ein Drache. Und es übt alle Vollmacht des ersten Tieres aus vor dessen Augen und bringt die Erde und die auf ihr wohnen dazu, dass sie das erste Tier anbeten, dessen Todeswunde geheilt wurde.</a:t>
            </a:r>
            <a:endParaRPr lang="de-CH" dirty="0"/>
          </a:p>
        </p:txBody>
      </p:sp>
    </p:spTree>
    <p:extLst>
      <p:ext uri="{BB962C8B-B14F-4D97-AF65-F5344CB8AC3E}">
        <p14:creationId xmlns:p14="http://schemas.microsoft.com/office/powerpoint/2010/main" val="1328366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a:t>Offb 13,14-15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fontScale="85000" lnSpcReduction="20000"/>
          </a:bodyPr>
          <a:lstStyle/>
          <a:p>
            <a:r>
              <a:rPr lang="de-DE" dirty="0"/>
              <a:t>Und es verführt die, welche auf der Erde wohnen, durch die Zeichen, die vor dem Tier zu tun ihm gegeben sind, und es sagt denen, die auf der Erde wohnen, dass sie dem Tier, das die Wunde von dem Schwert hat und am Leben geblieben ist, ein Bild machen sollen. Und es wurde ihm gegeben, dem Bild des Tieres einen Geist zu verleihen, so dass das Bild des Tieres sogar redete und bewirkte, dass alle getötet wurden, die das Bild des Tieres nicht anbeteten.</a:t>
            </a:r>
            <a:endParaRPr lang="de-CH" dirty="0"/>
          </a:p>
        </p:txBody>
      </p:sp>
    </p:spTree>
    <p:extLst>
      <p:ext uri="{BB962C8B-B14F-4D97-AF65-F5344CB8AC3E}">
        <p14:creationId xmlns:p14="http://schemas.microsoft.com/office/powerpoint/2010/main" val="1376208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D5D9CEE-01B8-4AE9-A212-47907A562271}"/>
              </a:ext>
            </a:extLst>
          </p:cNvPr>
          <p:cNvSpPr>
            <a:spLocks noGrp="1"/>
          </p:cNvSpPr>
          <p:nvPr>
            <p:ph type="title"/>
          </p:nvPr>
        </p:nvSpPr>
        <p:spPr/>
        <p:txBody>
          <a:bodyPr/>
          <a:lstStyle/>
          <a:p>
            <a:r>
              <a:rPr lang="de-CH" dirty="0"/>
              <a:t>Offb 13,16-17 </a:t>
            </a:r>
          </a:p>
        </p:txBody>
      </p:sp>
      <p:sp>
        <p:nvSpPr>
          <p:cNvPr id="5" name="Inhaltsplatzhalter 4">
            <a:extLst>
              <a:ext uri="{FF2B5EF4-FFF2-40B4-BE49-F238E27FC236}">
                <a16:creationId xmlns:a16="http://schemas.microsoft.com/office/drawing/2014/main" id="{18D22453-C97C-4B4E-B5ED-F76E50B4D9A5}"/>
              </a:ext>
            </a:extLst>
          </p:cNvPr>
          <p:cNvSpPr>
            <a:spLocks noGrp="1"/>
          </p:cNvSpPr>
          <p:nvPr>
            <p:ph idx="1"/>
          </p:nvPr>
        </p:nvSpPr>
        <p:spPr/>
        <p:txBody>
          <a:bodyPr>
            <a:normAutofit fontScale="92500"/>
          </a:bodyPr>
          <a:lstStyle/>
          <a:p>
            <a:r>
              <a:rPr lang="de-DE" dirty="0"/>
              <a:t>Und es bewirkt, dass allen, den Kleinen und den Großen, den Reichen und den Armen, den Freien und den Knechten, ein Malzeichen gegeben wird auf ihre rechte Hand oder auf ihre Stirn, und dass niemand kaufen oder verkaufen kann als nur der, welcher das Malzeichen hat oder den Namen des Tieres oder die Zahl seines Namens.</a:t>
            </a:r>
            <a:endParaRPr lang="de-CH" dirty="0"/>
          </a:p>
        </p:txBody>
      </p:sp>
    </p:spTree>
    <p:extLst>
      <p:ext uri="{BB962C8B-B14F-4D97-AF65-F5344CB8AC3E}">
        <p14:creationId xmlns:p14="http://schemas.microsoft.com/office/powerpoint/2010/main" val="2574082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527A01B-DCE2-918B-ACD2-0CFB286F2E6A}"/>
              </a:ext>
            </a:extLst>
          </p:cNvPr>
          <p:cNvSpPr>
            <a:spLocks noGrp="1"/>
          </p:cNvSpPr>
          <p:nvPr>
            <p:ph type="title"/>
          </p:nvPr>
        </p:nvSpPr>
        <p:spPr/>
        <p:txBody>
          <a:bodyPr>
            <a:noAutofit/>
          </a:bodyPr>
          <a:lstStyle/>
          <a:p>
            <a:r>
              <a:rPr lang="de-CH" sz="4400" dirty="0"/>
              <a:t>Der Kampf gegen Gott und sein Volk erreicht den Höhepunkt. Nur mit Gottes Hilfe, kann man in diesem Kampf treu auf der Seite Gottes stehen. Im Offenbarung 14 werden diese Treuen gezeigt. Sie verkündigen ein letztes Mal den Aufruf zur Bekehrung der Welt!</a:t>
            </a:r>
          </a:p>
        </p:txBody>
      </p:sp>
      <p:sp>
        <p:nvSpPr>
          <p:cNvPr id="3" name="Textplatzhalter 2">
            <a:extLst>
              <a:ext uri="{FF2B5EF4-FFF2-40B4-BE49-F238E27FC236}">
                <a16:creationId xmlns:a16="http://schemas.microsoft.com/office/drawing/2014/main" id="{2B2322E4-7603-8F31-20D6-76144D20FEC9}"/>
              </a:ext>
            </a:extLst>
          </p:cNvPr>
          <p:cNvSpPr>
            <a:spLocks noGrp="1"/>
          </p:cNvSpPr>
          <p:nvPr>
            <p:ph type="body" idx="1"/>
          </p:nvPr>
        </p:nvSpPr>
        <p:spPr/>
        <p:txBody>
          <a:bodyPr anchor="b" anchorCtr="0"/>
          <a:lstStyle/>
          <a:p>
            <a:r>
              <a:rPr lang="de-DE" dirty="0"/>
              <a:t>Material verfügbar unter </a:t>
            </a:r>
            <a:r>
              <a:rPr lang="de-DE" dirty="0">
                <a:hlinkClick r:id="rId2"/>
              </a:rPr>
              <a:t>www.01dilly.com</a:t>
            </a:r>
            <a:endParaRPr lang="de-DE" dirty="0"/>
          </a:p>
        </p:txBody>
      </p:sp>
    </p:spTree>
    <p:extLst>
      <p:ext uri="{BB962C8B-B14F-4D97-AF65-F5344CB8AC3E}">
        <p14:creationId xmlns:p14="http://schemas.microsoft.com/office/powerpoint/2010/main" val="1950441798"/>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398</Words>
  <Application>Microsoft Office PowerPoint</Application>
  <PresentationFormat>Breitbild</PresentationFormat>
  <Paragraphs>12</Paragraphs>
  <Slides>6</Slides>
  <Notes>0</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6</vt:i4>
      </vt:variant>
    </vt:vector>
  </HeadingPairs>
  <TitlesOfParts>
    <vt:vector size="10" baseType="lpstr">
      <vt:lpstr>Arial</vt:lpstr>
      <vt:lpstr>Calibri</vt:lpstr>
      <vt:lpstr>Calibri Light</vt:lpstr>
      <vt:lpstr>Office</vt:lpstr>
      <vt:lpstr>15 Offenbarung 13  Ein falsches System der Anbetung</vt:lpstr>
      <vt:lpstr>Offb 13,1-3 </vt:lpstr>
      <vt:lpstr>Offb 13,11-12 </vt:lpstr>
      <vt:lpstr>Offb 13,14-15 </vt:lpstr>
      <vt:lpstr>Offb 13,16-17 </vt:lpstr>
      <vt:lpstr>Der Kampf gegen Gott und sein Volk erreicht den Höhepunkt. Nur mit Gottes Hilfe, kann man in diesem Kampf treu auf der Seite Gottes stehen. Im Offenbarung 14 werden diese Treuen gezeigt. Sie verkündigen ein letztes Mal den Aufruf zur Bekehrung der Welt!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Stefan Dilly</dc:creator>
  <cp:lastModifiedBy>Stefan Dilly</cp:lastModifiedBy>
  <cp:revision>38</cp:revision>
  <dcterms:created xsi:type="dcterms:W3CDTF">2023-10-08T20:18:45Z</dcterms:created>
  <dcterms:modified xsi:type="dcterms:W3CDTF">2024-06-16T08:41:38Z</dcterms:modified>
</cp:coreProperties>
</file>