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63" r:id="rId3"/>
    <p:sldId id="264" r:id="rId4"/>
    <p:sldId id="265" r:id="rId5"/>
    <p:sldId id="267" r:id="rId6"/>
    <p:sldId id="269" r:id="rId7"/>
    <p:sldId id="270" r:id="rId8"/>
    <p:sldId id="274" r:id="rId9"/>
    <p:sldId id="275" r:id="rId10"/>
    <p:sldId id="276" r:id="rId11"/>
    <p:sldId id="273" r:id="rId1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74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102" y="732"/>
      </p:cViewPr>
      <p:guideLst/>
    </p:cSldViewPr>
  </p:slideViewPr>
  <p:notesTextViewPr>
    <p:cViewPr>
      <p:scale>
        <a:sx n="1" d="1"/>
        <a:sy n="1" d="1"/>
      </p:scale>
      <p:origin x="0" y="0"/>
    </p:cViewPr>
  </p:notesTextViewPr>
  <p:notesViewPr>
    <p:cSldViewPr snapToGrid="0">
      <p:cViewPr varScale="1">
        <p:scale>
          <a:sx n="69" d="100"/>
          <a:sy n="69" d="100"/>
        </p:scale>
        <p:origin x="158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mmer Hermine" userId="daf6b0cdcefc8aa9" providerId="LiveId" clId="{B616995D-CCA0-4206-B22A-2275C244F9D2}"/>
    <pc:docChg chg="undo custSel modSld">
      <pc:chgData name="Sommer Hermine" userId="daf6b0cdcefc8aa9" providerId="LiveId" clId="{B616995D-CCA0-4206-B22A-2275C244F9D2}" dt="2023-12-21T11:34:09.296" v="1777" actId="20577"/>
      <pc:docMkLst>
        <pc:docMk/>
      </pc:docMkLst>
      <pc:sldChg chg="modSp mod">
        <pc:chgData name="Sommer Hermine" userId="daf6b0cdcefc8aa9" providerId="LiveId" clId="{B616995D-CCA0-4206-B22A-2275C244F9D2}" dt="2023-12-21T11:12:19.157" v="49" actId="20577"/>
        <pc:sldMkLst>
          <pc:docMk/>
          <pc:sldMk cId="2061048784" sldId="256"/>
        </pc:sldMkLst>
        <pc:spChg chg="mod">
          <ac:chgData name="Sommer Hermine" userId="daf6b0cdcefc8aa9" providerId="LiveId" clId="{B616995D-CCA0-4206-B22A-2275C244F9D2}" dt="2023-12-21T11:12:19.157" v="49" actId="20577"/>
          <ac:spMkLst>
            <pc:docMk/>
            <pc:sldMk cId="2061048784" sldId="256"/>
            <ac:spMk id="2" creationId="{EC773745-FF07-4956-B9EC-A20DA9474B4B}"/>
          </ac:spMkLst>
        </pc:spChg>
      </pc:sldChg>
      <pc:sldChg chg="modSp mod">
        <pc:chgData name="Sommer Hermine" userId="daf6b0cdcefc8aa9" providerId="LiveId" clId="{B616995D-CCA0-4206-B22A-2275C244F9D2}" dt="2023-12-21T11:12:57.034" v="69" actId="27636"/>
        <pc:sldMkLst>
          <pc:docMk/>
          <pc:sldMk cId="1391127904" sldId="262"/>
        </pc:sldMkLst>
        <pc:spChg chg="mod">
          <ac:chgData name="Sommer Hermine" userId="daf6b0cdcefc8aa9" providerId="LiveId" clId="{B616995D-CCA0-4206-B22A-2275C244F9D2}" dt="2023-12-21T11:12:57.034" v="69" actId="27636"/>
          <ac:spMkLst>
            <pc:docMk/>
            <pc:sldMk cId="1391127904" sldId="262"/>
            <ac:spMk id="2" creationId="{922B74E4-495F-4D29-BCD6-7F87BE8F00B6}"/>
          </ac:spMkLst>
        </pc:spChg>
      </pc:sldChg>
      <pc:sldChg chg="modSp mod">
        <pc:chgData name="Sommer Hermine" userId="daf6b0cdcefc8aa9" providerId="LiveId" clId="{B616995D-CCA0-4206-B22A-2275C244F9D2}" dt="2023-12-21T11:17:13.226" v="401" actId="20577"/>
        <pc:sldMkLst>
          <pc:docMk/>
          <pc:sldMk cId="3806722415" sldId="263"/>
        </pc:sldMkLst>
        <pc:spChg chg="mod">
          <ac:chgData name="Sommer Hermine" userId="daf6b0cdcefc8aa9" providerId="LiveId" clId="{B616995D-CCA0-4206-B22A-2275C244F9D2}" dt="2023-12-21T11:14:12.456" v="88" actId="20577"/>
          <ac:spMkLst>
            <pc:docMk/>
            <pc:sldMk cId="3806722415" sldId="263"/>
            <ac:spMk id="4" creationId="{AD5D9CEE-01B8-4AE9-A212-47907A562271}"/>
          </ac:spMkLst>
        </pc:spChg>
        <pc:spChg chg="mod">
          <ac:chgData name="Sommer Hermine" userId="daf6b0cdcefc8aa9" providerId="LiveId" clId="{B616995D-CCA0-4206-B22A-2275C244F9D2}" dt="2023-12-21T11:17:13.226" v="401" actId="20577"/>
          <ac:spMkLst>
            <pc:docMk/>
            <pc:sldMk cId="3806722415" sldId="263"/>
            <ac:spMk id="5" creationId="{18D22453-C97C-4B4E-B5ED-F76E50B4D9A5}"/>
          </ac:spMkLst>
        </pc:spChg>
      </pc:sldChg>
      <pc:sldChg chg="modSp mod">
        <pc:chgData name="Sommer Hermine" userId="daf6b0cdcefc8aa9" providerId="LiveId" clId="{B616995D-CCA0-4206-B22A-2275C244F9D2}" dt="2023-12-21T11:20:19.094" v="655" actId="20577"/>
        <pc:sldMkLst>
          <pc:docMk/>
          <pc:sldMk cId="1294144501" sldId="264"/>
        </pc:sldMkLst>
        <pc:spChg chg="mod">
          <ac:chgData name="Sommer Hermine" userId="daf6b0cdcefc8aa9" providerId="LiveId" clId="{B616995D-CCA0-4206-B22A-2275C244F9D2}" dt="2023-12-21T11:17:49.370" v="419" actId="20577"/>
          <ac:spMkLst>
            <pc:docMk/>
            <pc:sldMk cId="1294144501" sldId="264"/>
            <ac:spMk id="2" creationId="{97FEF593-F2C9-47BF-A68C-3E4E91418E84}"/>
          </ac:spMkLst>
        </pc:spChg>
        <pc:spChg chg="mod">
          <ac:chgData name="Sommer Hermine" userId="daf6b0cdcefc8aa9" providerId="LiveId" clId="{B616995D-CCA0-4206-B22A-2275C244F9D2}" dt="2023-12-21T11:20:19.094" v="655" actId="20577"/>
          <ac:spMkLst>
            <pc:docMk/>
            <pc:sldMk cId="1294144501" sldId="264"/>
            <ac:spMk id="3" creationId="{742B4C41-CDBA-4D91-8879-B90020F88E8C}"/>
          </ac:spMkLst>
        </pc:spChg>
      </pc:sldChg>
      <pc:sldChg chg="modSp mod">
        <pc:chgData name="Sommer Hermine" userId="daf6b0cdcefc8aa9" providerId="LiveId" clId="{B616995D-CCA0-4206-B22A-2275C244F9D2}" dt="2023-12-21T11:22:31.429" v="788" actId="6549"/>
        <pc:sldMkLst>
          <pc:docMk/>
          <pc:sldMk cId="2531157067" sldId="265"/>
        </pc:sldMkLst>
        <pc:spChg chg="mod">
          <ac:chgData name="Sommer Hermine" userId="daf6b0cdcefc8aa9" providerId="LiveId" clId="{B616995D-CCA0-4206-B22A-2275C244F9D2}" dt="2023-12-21T11:20:52.230" v="671" actId="20577"/>
          <ac:spMkLst>
            <pc:docMk/>
            <pc:sldMk cId="2531157067" sldId="265"/>
            <ac:spMk id="2" creationId="{A71E128B-B203-4EF5-B9DA-FEE99556AAEA}"/>
          </ac:spMkLst>
        </pc:spChg>
        <pc:spChg chg="mod">
          <ac:chgData name="Sommer Hermine" userId="daf6b0cdcefc8aa9" providerId="LiveId" clId="{B616995D-CCA0-4206-B22A-2275C244F9D2}" dt="2023-12-21T11:22:31.429" v="788" actId="6549"/>
          <ac:spMkLst>
            <pc:docMk/>
            <pc:sldMk cId="2531157067" sldId="265"/>
            <ac:spMk id="3" creationId="{26C7A3DA-6A78-4AD3-9D5C-B20DF47B8902}"/>
          </ac:spMkLst>
        </pc:spChg>
      </pc:sldChg>
      <pc:sldChg chg="modSp mod">
        <pc:chgData name="Sommer Hermine" userId="daf6b0cdcefc8aa9" providerId="LiveId" clId="{B616995D-CCA0-4206-B22A-2275C244F9D2}" dt="2023-12-21T11:24:07.700" v="881" actId="20577"/>
        <pc:sldMkLst>
          <pc:docMk/>
          <pc:sldMk cId="3195108119" sldId="267"/>
        </pc:sldMkLst>
        <pc:spChg chg="mod">
          <ac:chgData name="Sommer Hermine" userId="daf6b0cdcefc8aa9" providerId="LiveId" clId="{B616995D-CCA0-4206-B22A-2275C244F9D2}" dt="2023-12-21T11:24:07.700" v="881" actId="20577"/>
          <ac:spMkLst>
            <pc:docMk/>
            <pc:sldMk cId="3195108119" sldId="267"/>
            <ac:spMk id="2" creationId="{9B80716D-8992-49A9-853E-ACBF8301F136}"/>
          </ac:spMkLst>
        </pc:spChg>
        <pc:spChg chg="mod">
          <ac:chgData name="Sommer Hermine" userId="daf6b0cdcefc8aa9" providerId="LiveId" clId="{B616995D-CCA0-4206-B22A-2275C244F9D2}" dt="2023-12-21T11:23:36.359" v="862" actId="20577"/>
          <ac:spMkLst>
            <pc:docMk/>
            <pc:sldMk cId="3195108119" sldId="267"/>
            <ac:spMk id="3" creationId="{E5027666-09C7-4337-ADFB-EE284549A370}"/>
          </ac:spMkLst>
        </pc:spChg>
      </pc:sldChg>
      <pc:sldChg chg="modSp mod">
        <pc:chgData name="Sommer Hermine" userId="daf6b0cdcefc8aa9" providerId="LiveId" clId="{B616995D-CCA0-4206-B22A-2275C244F9D2}" dt="2023-12-21T11:27:06.372" v="1117" actId="20577"/>
        <pc:sldMkLst>
          <pc:docMk/>
          <pc:sldMk cId="829274640" sldId="269"/>
        </pc:sldMkLst>
        <pc:spChg chg="mod">
          <ac:chgData name="Sommer Hermine" userId="daf6b0cdcefc8aa9" providerId="LiveId" clId="{B616995D-CCA0-4206-B22A-2275C244F9D2}" dt="2023-12-21T11:24:43.098" v="900" actId="20577"/>
          <ac:spMkLst>
            <pc:docMk/>
            <pc:sldMk cId="829274640" sldId="269"/>
            <ac:spMk id="2" creationId="{3D57D133-5FB2-9A7A-4486-A2FDCEF4C70F}"/>
          </ac:spMkLst>
        </pc:spChg>
        <pc:spChg chg="mod">
          <ac:chgData name="Sommer Hermine" userId="daf6b0cdcefc8aa9" providerId="LiveId" clId="{B616995D-CCA0-4206-B22A-2275C244F9D2}" dt="2023-12-21T11:27:06.372" v="1117" actId="20577"/>
          <ac:spMkLst>
            <pc:docMk/>
            <pc:sldMk cId="829274640" sldId="269"/>
            <ac:spMk id="3" creationId="{E0ED9957-A56A-6BA4-8947-2630F6A9CFBC}"/>
          </ac:spMkLst>
        </pc:spChg>
      </pc:sldChg>
      <pc:sldChg chg="modSp mod">
        <pc:chgData name="Sommer Hermine" userId="daf6b0cdcefc8aa9" providerId="LiveId" clId="{B616995D-CCA0-4206-B22A-2275C244F9D2}" dt="2023-12-21T11:29:09.663" v="1276" actId="313"/>
        <pc:sldMkLst>
          <pc:docMk/>
          <pc:sldMk cId="1832371429" sldId="270"/>
        </pc:sldMkLst>
        <pc:spChg chg="mod">
          <ac:chgData name="Sommer Hermine" userId="daf6b0cdcefc8aa9" providerId="LiveId" clId="{B616995D-CCA0-4206-B22A-2275C244F9D2}" dt="2023-12-21T11:27:32.295" v="1134" actId="20577"/>
          <ac:spMkLst>
            <pc:docMk/>
            <pc:sldMk cId="1832371429" sldId="270"/>
            <ac:spMk id="2" creationId="{371B2C0B-4B22-7FE2-DB25-48D326D1C447}"/>
          </ac:spMkLst>
        </pc:spChg>
        <pc:spChg chg="mod">
          <ac:chgData name="Sommer Hermine" userId="daf6b0cdcefc8aa9" providerId="LiveId" clId="{B616995D-CCA0-4206-B22A-2275C244F9D2}" dt="2023-12-21T11:29:09.663" v="1276" actId="313"/>
          <ac:spMkLst>
            <pc:docMk/>
            <pc:sldMk cId="1832371429" sldId="270"/>
            <ac:spMk id="3" creationId="{5BE58CBB-0BBF-117E-0056-4580F26F41CE}"/>
          </ac:spMkLst>
        </pc:spChg>
      </pc:sldChg>
      <pc:sldChg chg="modSp mod">
        <pc:chgData name="Sommer Hermine" userId="daf6b0cdcefc8aa9" providerId="LiveId" clId="{B616995D-CCA0-4206-B22A-2275C244F9D2}" dt="2023-12-21T11:34:09.296" v="1777" actId="20577"/>
        <pc:sldMkLst>
          <pc:docMk/>
          <pc:sldMk cId="1950441798" sldId="273"/>
        </pc:sldMkLst>
        <pc:spChg chg="mod">
          <ac:chgData name="Sommer Hermine" userId="daf6b0cdcefc8aa9" providerId="LiveId" clId="{B616995D-CCA0-4206-B22A-2275C244F9D2}" dt="2023-12-21T11:34:09.296" v="1777" actId="20577"/>
          <ac:spMkLst>
            <pc:docMk/>
            <pc:sldMk cId="1950441798" sldId="273"/>
            <ac:spMk id="2" creationId="{3527A01B-DCE2-918B-ACD2-0CFB286F2E6A}"/>
          </ac:spMkLst>
        </pc:spChg>
      </pc:sldChg>
      <pc:sldChg chg="modSp mod">
        <pc:chgData name="Sommer Hermine" userId="daf6b0cdcefc8aa9" providerId="LiveId" clId="{B616995D-CCA0-4206-B22A-2275C244F9D2}" dt="2023-12-21T11:32:22.905" v="1582" actId="313"/>
        <pc:sldMkLst>
          <pc:docMk/>
          <pc:sldMk cId="266163395" sldId="274"/>
        </pc:sldMkLst>
        <pc:spChg chg="mod">
          <ac:chgData name="Sommer Hermine" userId="daf6b0cdcefc8aa9" providerId="LiveId" clId="{B616995D-CCA0-4206-B22A-2275C244F9D2}" dt="2023-12-21T11:29:52.123" v="1300" actId="20577"/>
          <ac:spMkLst>
            <pc:docMk/>
            <pc:sldMk cId="266163395" sldId="274"/>
            <ac:spMk id="2" creationId="{371B2C0B-4B22-7FE2-DB25-48D326D1C447}"/>
          </ac:spMkLst>
        </pc:spChg>
        <pc:spChg chg="mod">
          <ac:chgData name="Sommer Hermine" userId="daf6b0cdcefc8aa9" providerId="LiveId" clId="{B616995D-CCA0-4206-B22A-2275C244F9D2}" dt="2023-12-21T11:32:22.905" v="1582" actId="313"/>
          <ac:spMkLst>
            <pc:docMk/>
            <pc:sldMk cId="266163395" sldId="274"/>
            <ac:spMk id="3" creationId="{5BE58CBB-0BBF-117E-0056-4580F26F41C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A0CCB6-8E6E-4DFC-BB66-4536BEB8BCBF}" type="datetimeFigureOut">
              <a:rPr lang="de-CH" smtClean="0"/>
              <a:t>21.03.2024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2D1CD6-A4B3-44E5-9FA7-F91120205BC8}" type="slidenum">
              <a:rPr lang="de-CH" smtClean="0"/>
              <a:t>‹Nr.›</a:t>
            </a:fld>
            <a:endParaRPr lang="de-CH"/>
          </a:p>
        </p:txBody>
      </p:sp>
    </p:spTree>
    <p:extLst>
      <p:ext uri="{BB962C8B-B14F-4D97-AF65-F5344CB8AC3E}">
        <p14:creationId xmlns:p14="http://schemas.microsoft.com/office/powerpoint/2010/main" val="2565357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418A8FF-51F6-420A-9AE2-AC64238DD59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023" y="0"/>
            <a:ext cx="12177954" cy="6858000"/>
          </a:xfrm>
          <a:prstGeom prst="rect">
            <a:avLst/>
          </a:prstGeom>
        </p:spPr>
      </p:pic>
      <p:sp>
        <p:nvSpPr>
          <p:cNvPr id="2" name="Titel 1">
            <a:extLst>
              <a:ext uri="{FF2B5EF4-FFF2-40B4-BE49-F238E27FC236}">
                <a16:creationId xmlns:a16="http://schemas.microsoft.com/office/drawing/2014/main" id="{3D6AB14C-EA72-466C-88B0-F6985917CA34}"/>
              </a:ext>
            </a:extLst>
          </p:cNvPr>
          <p:cNvSpPr>
            <a:spLocks noGrp="1"/>
          </p:cNvSpPr>
          <p:nvPr>
            <p:ph type="ctrTitle"/>
          </p:nvPr>
        </p:nvSpPr>
        <p:spPr>
          <a:xfrm>
            <a:off x="4357314" y="1644901"/>
            <a:ext cx="4349363" cy="1865062"/>
          </a:xfrm>
        </p:spPr>
        <p:txBody>
          <a:bodyPr anchor="b">
            <a:normAutofit/>
          </a:bodyPr>
          <a:lstStyle>
            <a:lvl1pPr algn="ctr">
              <a:defRPr sz="4400" b="1"/>
            </a:lvl1pPr>
          </a:lstStyle>
          <a:p>
            <a:r>
              <a:rPr lang="de-DE" dirty="0"/>
              <a:t>Mastertitelformat bearbeiten</a:t>
            </a:r>
            <a:endParaRPr lang="de-CH" dirty="0"/>
          </a:p>
        </p:txBody>
      </p:sp>
      <p:sp>
        <p:nvSpPr>
          <p:cNvPr id="3" name="Untertitel 2">
            <a:extLst>
              <a:ext uri="{FF2B5EF4-FFF2-40B4-BE49-F238E27FC236}">
                <a16:creationId xmlns:a16="http://schemas.microsoft.com/office/drawing/2014/main" id="{374A7DD8-D87C-4D08-A54D-31C9220D64D7}"/>
              </a:ext>
            </a:extLst>
          </p:cNvPr>
          <p:cNvSpPr>
            <a:spLocks noGrp="1"/>
          </p:cNvSpPr>
          <p:nvPr>
            <p:ph type="subTitle" idx="1"/>
          </p:nvPr>
        </p:nvSpPr>
        <p:spPr>
          <a:xfrm>
            <a:off x="4357314" y="3602038"/>
            <a:ext cx="434936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de-CH" dirty="0"/>
          </a:p>
        </p:txBody>
      </p:sp>
      <p:sp>
        <p:nvSpPr>
          <p:cNvPr id="4" name="Datumsplatzhalter 3">
            <a:extLst>
              <a:ext uri="{FF2B5EF4-FFF2-40B4-BE49-F238E27FC236}">
                <a16:creationId xmlns:a16="http://schemas.microsoft.com/office/drawing/2014/main" id="{BED82AB1-6DBE-42D2-90CF-62601F13ABFE}"/>
              </a:ext>
            </a:extLst>
          </p:cNvPr>
          <p:cNvSpPr>
            <a:spLocks noGrp="1"/>
          </p:cNvSpPr>
          <p:nvPr>
            <p:ph type="dt" sz="half" idx="10"/>
          </p:nvPr>
        </p:nvSpPr>
        <p:spPr/>
        <p:txBody>
          <a:bodyPr/>
          <a:lstStyle/>
          <a:p>
            <a:fld id="{75B9197D-8424-45DC-9B2C-5804F3E50C04}" type="datetimeFigureOut">
              <a:rPr lang="de-CH" smtClean="0"/>
              <a:t>21.03.2024</a:t>
            </a:fld>
            <a:endParaRPr lang="de-CH"/>
          </a:p>
        </p:txBody>
      </p:sp>
      <p:sp>
        <p:nvSpPr>
          <p:cNvPr id="5" name="Fußzeilenplatzhalter 4">
            <a:extLst>
              <a:ext uri="{FF2B5EF4-FFF2-40B4-BE49-F238E27FC236}">
                <a16:creationId xmlns:a16="http://schemas.microsoft.com/office/drawing/2014/main" id="{AACFF312-4245-46F9-B22D-6ACF5C839126}"/>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56AADAFA-7396-4EBE-BC39-F56E8173630B}"/>
              </a:ext>
            </a:extLst>
          </p:cNvPr>
          <p:cNvSpPr>
            <a:spLocks noGrp="1"/>
          </p:cNvSpPr>
          <p:nvPr>
            <p:ph type="sldNum" sz="quarter" idx="12"/>
          </p:nvPr>
        </p:nvSpPr>
        <p:spPr/>
        <p:txBody>
          <a:bodyPr/>
          <a:lstStyle/>
          <a:p>
            <a:fld id="{B0B6C1BF-FE77-4E97-99B2-2FFED8757BDB}" type="slidenum">
              <a:rPr lang="de-CH" smtClean="0"/>
              <a:t>‹Nr.›</a:t>
            </a:fld>
            <a:endParaRPr lang="de-CH"/>
          </a:p>
        </p:txBody>
      </p:sp>
      <p:sp>
        <p:nvSpPr>
          <p:cNvPr id="8" name="Titel 1">
            <a:extLst>
              <a:ext uri="{FF2B5EF4-FFF2-40B4-BE49-F238E27FC236}">
                <a16:creationId xmlns:a16="http://schemas.microsoft.com/office/drawing/2014/main" id="{A6F3DAC9-9B07-483B-94F7-ABB87DB94C3A}"/>
              </a:ext>
            </a:extLst>
          </p:cNvPr>
          <p:cNvSpPr txBox="1">
            <a:spLocks/>
          </p:cNvSpPr>
          <p:nvPr userDrawn="1"/>
        </p:nvSpPr>
        <p:spPr>
          <a:xfrm>
            <a:off x="4482005" y="136525"/>
            <a:ext cx="4349363" cy="16557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b="1" i="0" kern="1200">
                <a:solidFill>
                  <a:schemeClr val="bg2">
                    <a:lumMod val="25000"/>
                  </a:schemeClr>
                </a:solidFill>
                <a:latin typeface="+mj-lt"/>
                <a:ea typeface="+mj-ea"/>
                <a:cs typeface="+mj-cs"/>
              </a:defRPr>
            </a:lvl1pPr>
          </a:lstStyle>
          <a:p>
            <a:endParaRPr lang="de-CH" dirty="0"/>
          </a:p>
        </p:txBody>
      </p:sp>
      <p:pic>
        <p:nvPicPr>
          <p:cNvPr id="12" name="Grafik 11" descr="Geöffnetes Buch mit einfarbiger Füllung">
            <a:extLst>
              <a:ext uri="{FF2B5EF4-FFF2-40B4-BE49-F238E27FC236}">
                <a16:creationId xmlns:a16="http://schemas.microsoft.com/office/drawing/2014/main" id="{738FB0B0-B8F7-4F3A-9CE3-9F326E7C7B3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7314" y="1166381"/>
            <a:ext cx="433819" cy="433819"/>
          </a:xfrm>
          <a:prstGeom prst="rect">
            <a:avLst/>
          </a:prstGeom>
        </p:spPr>
      </p:pic>
      <p:sp>
        <p:nvSpPr>
          <p:cNvPr id="14" name="Textfeld 13">
            <a:extLst>
              <a:ext uri="{FF2B5EF4-FFF2-40B4-BE49-F238E27FC236}">
                <a16:creationId xmlns:a16="http://schemas.microsoft.com/office/drawing/2014/main" id="{A0C0ABBB-DAD4-48A9-816F-9BE991532A9E}"/>
              </a:ext>
            </a:extLst>
          </p:cNvPr>
          <p:cNvSpPr txBox="1"/>
          <p:nvPr userDrawn="1"/>
        </p:nvSpPr>
        <p:spPr>
          <a:xfrm>
            <a:off x="4801784" y="1121680"/>
            <a:ext cx="3709804" cy="523220"/>
          </a:xfrm>
          <a:prstGeom prst="rect">
            <a:avLst/>
          </a:prstGeom>
          <a:noFill/>
        </p:spPr>
        <p:txBody>
          <a:bodyPr wrap="square">
            <a:spAutoFit/>
          </a:bodyPr>
          <a:lstStyle/>
          <a:p>
            <a:r>
              <a:rPr lang="de-CH" sz="2800" dirty="0">
                <a:ln>
                  <a:noFill/>
                </a:ln>
                <a:solidFill>
                  <a:srgbClr val="5B74AD"/>
                </a:solidFill>
                <a:effectLst/>
                <a:latin typeface="Calibri" panose="020F0502020204030204" pitchFamily="34" charset="0"/>
                <a:ea typeface="Calibri" panose="020F0502020204030204" pitchFamily="34" charset="0"/>
                <a:cs typeface="Times New Roman" panose="02020603050405020304" pitchFamily="18" charset="0"/>
              </a:rPr>
              <a:t>Licht auf meinem Weg</a:t>
            </a:r>
            <a:endParaRPr lang="de-CH" sz="2800" dirty="0">
              <a:solidFill>
                <a:srgbClr val="5B74AD"/>
              </a:solidFill>
            </a:endParaRPr>
          </a:p>
        </p:txBody>
      </p:sp>
    </p:spTree>
    <p:extLst>
      <p:ext uri="{BB962C8B-B14F-4D97-AF65-F5344CB8AC3E}">
        <p14:creationId xmlns:p14="http://schemas.microsoft.com/office/powerpoint/2010/main" val="249422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ADCF61-2D63-498B-A8CF-41761E7835D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AD448556-FFF1-4FCE-B136-5CBE47F200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2BAE92DA-94BB-424C-BB87-DB0075AA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2C4BEBD-9276-4791-99E0-59B15C030448}"/>
              </a:ext>
            </a:extLst>
          </p:cNvPr>
          <p:cNvSpPr>
            <a:spLocks noGrp="1"/>
          </p:cNvSpPr>
          <p:nvPr>
            <p:ph type="dt" sz="half" idx="10"/>
          </p:nvPr>
        </p:nvSpPr>
        <p:spPr/>
        <p:txBody>
          <a:bodyPr/>
          <a:lstStyle/>
          <a:p>
            <a:fld id="{75B9197D-8424-45DC-9B2C-5804F3E50C04}" type="datetimeFigureOut">
              <a:rPr lang="de-CH" smtClean="0"/>
              <a:t>21.03.2024</a:t>
            </a:fld>
            <a:endParaRPr lang="de-CH"/>
          </a:p>
        </p:txBody>
      </p:sp>
      <p:sp>
        <p:nvSpPr>
          <p:cNvPr id="6" name="Fußzeilenplatzhalter 5">
            <a:extLst>
              <a:ext uri="{FF2B5EF4-FFF2-40B4-BE49-F238E27FC236}">
                <a16:creationId xmlns:a16="http://schemas.microsoft.com/office/drawing/2014/main" id="{890D490F-644B-4E09-829A-2134771591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8BFFDCFF-7BBD-4260-BD59-5C014E9ECAFA}"/>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C405ED49-56EF-4B1C-9068-F5FCC342CDE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2965922" y="2903386"/>
            <a:ext cx="4023368" cy="115824"/>
          </a:xfrm>
          <a:prstGeom prst="rect">
            <a:avLst/>
          </a:prstGeom>
        </p:spPr>
      </p:pic>
    </p:spTree>
    <p:extLst>
      <p:ext uri="{BB962C8B-B14F-4D97-AF65-F5344CB8AC3E}">
        <p14:creationId xmlns:p14="http://schemas.microsoft.com/office/powerpoint/2010/main" val="554571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44AF73-BBB3-4F29-926E-A7148632E721}"/>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C172422B-1D5C-4A8C-84CB-2B447844AE9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156AE5E2-169D-4DB4-9D21-0735C58D7A25}"/>
              </a:ext>
            </a:extLst>
          </p:cNvPr>
          <p:cNvSpPr>
            <a:spLocks noGrp="1"/>
          </p:cNvSpPr>
          <p:nvPr>
            <p:ph type="dt" sz="half" idx="10"/>
          </p:nvPr>
        </p:nvSpPr>
        <p:spPr/>
        <p:txBody>
          <a:bodyPr/>
          <a:lstStyle/>
          <a:p>
            <a:fld id="{75B9197D-8424-45DC-9B2C-5804F3E50C04}" type="datetimeFigureOut">
              <a:rPr lang="de-CH" smtClean="0"/>
              <a:t>21.03.2024</a:t>
            </a:fld>
            <a:endParaRPr lang="de-CH"/>
          </a:p>
        </p:txBody>
      </p:sp>
      <p:sp>
        <p:nvSpPr>
          <p:cNvPr id="5" name="Fußzeilenplatzhalter 4">
            <a:extLst>
              <a:ext uri="{FF2B5EF4-FFF2-40B4-BE49-F238E27FC236}">
                <a16:creationId xmlns:a16="http://schemas.microsoft.com/office/drawing/2014/main" id="{96006F14-6CD6-4DC4-9255-121F73BA4D33}"/>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BC54E8B-E7D1-4E7B-B590-02214578D2FF}"/>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C496602D-FDDF-4840-80BC-59330BF7771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1256" y="1659548"/>
            <a:ext cx="4023368" cy="115824"/>
          </a:xfrm>
          <a:prstGeom prst="rect">
            <a:avLst/>
          </a:prstGeom>
        </p:spPr>
      </p:pic>
    </p:spTree>
    <p:extLst>
      <p:ext uri="{BB962C8B-B14F-4D97-AF65-F5344CB8AC3E}">
        <p14:creationId xmlns:p14="http://schemas.microsoft.com/office/powerpoint/2010/main" val="1797185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1ABDD28-959A-4928-92B4-23756EEA6BD7}"/>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0DA2566E-6495-4F25-911C-0597AE11BB5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675929DC-5EB3-4872-8183-E5205566C52F}"/>
              </a:ext>
            </a:extLst>
          </p:cNvPr>
          <p:cNvSpPr>
            <a:spLocks noGrp="1"/>
          </p:cNvSpPr>
          <p:nvPr>
            <p:ph type="dt" sz="half" idx="10"/>
          </p:nvPr>
        </p:nvSpPr>
        <p:spPr/>
        <p:txBody>
          <a:bodyPr/>
          <a:lstStyle/>
          <a:p>
            <a:fld id="{75B9197D-8424-45DC-9B2C-5804F3E50C04}" type="datetimeFigureOut">
              <a:rPr lang="de-CH" smtClean="0"/>
              <a:t>21.03.2024</a:t>
            </a:fld>
            <a:endParaRPr lang="de-CH"/>
          </a:p>
        </p:txBody>
      </p:sp>
      <p:sp>
        <p:nvSpPr>
          <p:cNvPr id="5" name="Fußzeilenplatzhalter 4">
            <a:extLst>
              <a:ext uri="{FF2B5EF4-FFF2-40B4-BE49-F238E27FC236}">
                <a16:creationId xmlns:a16="http://schemas.microsoft.com/office/drawing/2014/main" id="{1649BA30-F9F3-40DF-838D-D93B33D7F38A}"/>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7A6F9E5-6B09-4B2B-B0A4-A721A385D9E5}"/>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7" name="Grafik 6">
            <a:extLst>
              <a:ext uri="{FF2B5EF4-FFF2-40B4-BE49-F238E27FC236}">
                <a16:creationId xmlns:a16="http://schemas.microsoft.com/office/drawing/2014/main" id="{3BB02DA9-9394-4C6D-A45D-76D51977790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6637016" y="2300425"/>
            <a:ext cx="4023368" cy="115824"/>
          </a:xfrm>
          <a:prstGeom prst="rect">
            <a:avLst/>
          </a:prstGeom>
        </p:spPr>
      </p:pic>
    </p:spTree>
    <p:extLst>
      <p:ext uri="{BB962C8B-B14F-4D97-AF65-F5344CB8AC3E}">
        <p14:creationId xmlns:p14="http://schemas.microsoft.com/office/powerpoint/2010/main" val="1026453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0B86F-DDB8-4A7A-A528-4DB4F59FEBD3}"/>
              </a:ext>
            </a:extLst>
          </p:cNvPr>
          <p:cNvSpPr>
            <a:spLocks noGrp="1"/>
          </p:cNvSpPr>
          <p:nvPr>
            <p:ph type="title"/>
          </p:nvPr>
        </p:nvSpPr>
        <p:spPr>
          <a:xfrm>
            <a:off x="794328" y="365125"/>
            <a:ext cx="10541000" cy="1223529"/>
          </a:xfrm>
        </p:spPr>
        <p:txBody>
          <a:bodyPr lIns="0"/>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7FA8CFBD-36CA-4842-A725-72456A64D82F}"/>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F8E3790E-EBBA-4EAD-A88E-668870D63DC8}"/>
              </a:ext>
            </a:extLst>
          </p:cNvPr>
          <p:cNvSpPr>
            <a:spLocks noGrp="1"/>
          </p:cNvSpPr>
          <p:nvPr>
            <p:ph type="dt" sz="half" idx="10"/>
          </p:nvPr>
        </p:nvSpPr>
        <p:spPr/>
        <p:txBody>
          <a:bodyPr/>
          <a:lstStyle/>
          <a:p>
            <a:fld id="{75B9197D-8424-45DC-9B2C-5804F3E50C04}" type="datetimeFigureOut">
              <a:rPr lang="de-CH" smtClean="0"/>
              <a:t>21.03.2024</a:t>
            </a:fld>
            <a:endParaRPr lang="de-CH"/>
          </a:p>
        </p:txBody>
      </p:sp>
      <p:sp>
        <p:nvSpPr>
          <p:cNvPr id="5" name="Fußzeilenplatzhalter 4">
            <a:extLst>
              <a:ext uri="{FF2B5EF4-FFF2-40B4-BE49-F238E27FC236}">
                <a16:creationId xmlns:a16="http://schemas.microsoft.com/office/drawing/2014/main" id="{930F1DEF-7CD2-4B02-8F9F-ACCA9C25058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BA531F3-D157-494F-92E0-762E69D09F5E}"/>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0A757FCE-553D-4599-9EBA-82400E587E0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2063464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ibel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0B86F-DDB8-4A7A-A528-4DB4F59FEBD3}"/>
              </a:ext>
            </a:extLst>
          </p:cNvPr>
          <p:cNvSpPr>
            <a:spLocks noGrp="1"/>
          </p:cNvSpPr>
          <p:nvPr>
            <p:ph type="title"/>
          </p:nvPr>
        </p:nvSpPr>
        <p:spPr>
          <a:xfrm>
            <a:off x="1967344" y="365125"/>
            <a:ext cx="9367983" cy="1223529"/>
          </a:xfrm>
        </p:spPr>
        <p:txBody>
          <a:bodyPr lIns="0"/>
          <a:lstStyle>
            <a:lvl1pPr>
              <a:defRPr>
                <a:solidFill>
                  <a:schemeClr val="accent1">
                    <a:lumMod val="50000"/>
                  </a:schemeClr>
                </a:solidFill>
              </a:defRPr>
            </a:lvl1pPr>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7FA8CFBD-36CA-4842-A725-72456A64D82F}"/>
              </a:ext>
            </a:extLst>
          </p:cNvPr>
          <p:cNvSpPr>
            <a:spLocks noGrp="1"/>
          </p:cNvSpPr>
          <p:nvPr>
            <p:ph idx="1"/>
          </p:nvPr>
        </p:nvSpPr>
        <p:spPr/>
        <p:txBody>
          <a:bodyPr anchor="ctr" anchorCtr="0">
            <a:normAutofit/>
          </a:bodyPr>
          <a:lstStyle>
            <a:lvl1pPr marL="0" indent="0" algn="ctr">
              <a:buNone/>
              <a:defRPr sz="4400"/>
            </a:lvl1pPr>
          </a:lstStyle>
          <a:p>
            <a:pPr lvl="0"/>
            <a:r>
              <a:rPr lang="de-DE" dirty="0"/>
              <a:t>Mastertextformat bearbeiten</a:t>
            </a:r>
          </a:p>
        </p:txBody>
      </p:sp>
      <p:sp>
        <p:nvSpPr>
          <p:cNvPr id="4" name="Datumsplatzhalter 3">
            <a:extLst>
              <a:ext uri="{FF2B5EF4-FFF2-40B4-BE49-F238E27FC236}">
                <a16:creationId xmlns:a16="http://schemas.microsoft.com/office/drawing/2014/main" id="{F8E3790E-EBBA-4EAD-A88E-668870D63DC8}"/>
              </a:ext>
            </a:extLst>
          </p:cNvPr>
          <p:cNvSpPr>
            <a:spLocks noGrp="1"/>
          </p:cNvSpPr>
          <p:nvPr>
            <p:ph type="dt" sz="half" idx="10"/>
          </p:nvPr>
        </p:nvSpPr>
        <p:spPr/>
        <p:txBody>
          <a:bodyPr/>
          <a:lstStyle/>
          <a:p>
            <a:fld id="{75B9197D-8424-45DC-9B2C-5804F3E50C04}" type="datetimeFigureOut">
              <a:rPr lang="de-CH" smtClean="0"/>
              <a:t>21.03.2024</a:t>
            </a:fld>
            <a:endParaRPr lang="de-CH"/>
          </a:p>
        </p:txBody>
      </p:sp>
      <p:sp>
        <p:nvSpPr>
          <p:cNvPr id="5" name="Fußzeilenplatzhalter 4">
            <a:extLst>
              <a:ext uri="{FF2B5EF4-FFF2-40B4-BE49-F238E27FC236}">
                <a16:creationId xmlns:a16="http://schemas.microsoft.com/office/drawing/2014/main" id="{930F1DEF-7CD2-4B02-8F9F-ACCA9C25058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BA531F3-D157-494F-92E0-762E69D09F5E}"/>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0A757FCE-553D-4599-9EBA-82400E587E0C}"/>
              </a:ext>
            </a:extLst>
          </p:cNvPr>
          <p:cNvPicPr>
            <a:picLocks noChangeAspect="1"/>
          </p:cNvPicPr>
          <p:nvPr userDrawn="1"/>
        </p:nvPicPr>
        <p:blipFill>
          <a:blip r:embed="rId2">
            <a:duotone>
              <a:prstClr val="black"/>
              <a:srgbClr val="0070C0">
                <a:tint val="45000"/>
                <a:satMod val="40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pic>
        <p:nvPicPr>
          <p:cNvPr id="9" name="Grafik 8" descr="Geöffnetes Buch mit einfarbiger Füllung">
            <a:extLst>
              <a:ext uri="{FF2B5EF4-FFF2-40B4-BE49-F238E27FC236}">
                <a16:creationId xmlns:a16="http://schemas.microsoft.com/office/drawing/2014/main" id="{C6A9594C-4A10-45B8-9B4F-BB3D00E66B2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6673" y="839164"/>
            <a:ext cx="749490" cy="749490"/>
          </a:xfrm>
          <a:prstGeom prst="rect">
            <a:avLst/>
          </a:prstGeom>
        </p:spPr>
      </p:pic>
    </p:spTree>
    <p:extLst>
      <p:ext uri="{BB962C8B-B14F-4D97-AF65-F5344CB8AC3E}">
        <p14:creationId xmlns:p14="http://schemas.microsoft.com/office/powerpoint/2010/main" val="429235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D1866D-CED7-4C87-8B23-AA51AD181AF4}"/>
              </a:ext>
            </a:extLst>
          </p:cNvPr>
          <p:cNvSpPr>
            <a:spLocks noGrp="1"/>
          </p:cNvSpPr>
          <p:nvPr>
            <p:ph type="title"/>
          </p:nvPr>
        </p:nvSpPr>
        <p:spPr>
          <a:xfrm>
            <a:off x="831850" y="1709738"/>
            <a:ext cx="10515600" cy="2613025"/>
          </a:xfrm>
        </p:spPr>
        <p:txBody>
          <a:bodyPr anchor="b"/>
          <a:lstStyle>
            <a:lvl1pPr>
              <a:defRPr sz="6000"/>
            </a:lvl1p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B8E9FB91-CC24-45AA-8DE8-A2FD1F2FD1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4705CAE-F5DD-4C31-B51F-DE7865CDA9ED}"/>
              </a:ext>
            </a:extLst>
          </p:cNvPr>
          <p:cNvSpPr>
            <a:spLocks noGrp="1"/>
          </p:cNvSpPr>
          <p:nvPr>
            <p:ph type="dt" sz="half" idx="10"/>
          </p:nvPr>
        </p:nvSpPr>
        <p:spPr/>
        <p:txBody>
          <a:bodyPr/>
          <a:lstStyle/>
          <a:p>
            <a:fld id="{75B9197D-8424-45DC-9B2C-5804F3E50C04}" type="datetimeFigureOut">
              <a:rPr lang="de-CH" smtClean="0"/>
              <a:t>21.03.2024</a:t>
            </a:fld>
            <a:endParaRPr lang="de-CH"/>
          </a:p>
        </p:txBody>
      </p:sp>
      <p:sp>
        <p:nvSpPr>
          <p:cNvPr id="5" name="Fußzeilenplatzhalter 4">
            <a:extLst>
              <a:ext uri="{FF2B5EF4-FFF2-40B4-BE49-F238E27FC236}">
                <a16:creationId xmlns:a16="http://schemas.microsoft.com/office/drawing/2014/main" id="{C910E16B-2898-4B54-9D52-C33118EFE4A2}"/>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C41C40C7-8DEB-43FF-8D4F-103FF9CB364F}"/>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9" name="Grafik 8">
            <a:extLst>
              <a:ext uri="{FF2B5EF4-FFF2-40B4-BE49-F238E27FC236}">
                <a16:creationId xmlns:a16="http://schemas.microsoft.com/office/drawing/2014/main" id="{48869F76-986B-499F-9FFF-F1C66B49B281}"/>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1255" y="4408448"/>
            <a:ext cx="4023368" cy="115824"/>
          </a:xfrm>
          <a:prstGeom prst="rect">
            <a:avLst/>
          </a:prstGeom>
        </p:spPr>
      </p:pic>
    </p:spTree>
    <p:extLst>
      <p:ext uri="{BB962C8B-B14F-4D97-AF65-F5344CB8AC3E}">
        <p14:creationId xmlns:p14="http://schemas.microsoft.com/office/powerpoint/2010/main" val="2968866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04C163-B1CA-40B6-8B02-034A230DB8A2}"/>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33EB7339-092C-4D11-89A2-F4735D26A01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5DE861F7-D721-45CC-8A7D-7E89612336F9}"/>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5CEA5DCB-151B-4651-B31B-F14DD13241B2}"/>
              </a:ext>
            </a:extLst>
          </p:cNvPr>
          <p:cNvSpPr>
            <a:spLocks noGrp="1"/>
          </p:cNvSpPr>
          <p:nvPr>
            <p:ph type="dt" sz="half" idx="10"/>
          </p:nvPr>
        </p:nvSpPr>
        <p:spPr/>
        <p:txBody>
          <a:bodyPr/>
          <a:lstStyle/>
          <a:p>
            <a:fld id="{75B9197D-8424-45DC-9B2C-5804F3E50C04}" type="datetimeFigureOut">
              <a:rPr lang="de-CH" smtClean="0"/>
              <a:t>21.03.2024</a:t>
            </a:fld>
            <a:endParaRPr lang="de-CH"/>
          </a:p>
        </p:txBody>
      </p:sp>
      <p:sp>
        <p:nvSpPr>
          <p:cNvPr id="6" name="Fußzeilenplatzhalter 5">
            <a:extLst>
              <a:ext uri="{FF2B5EF4-FFF2-40B4-BE49-F238E27FC236}">
                <a16:creationId xmlns:a16="http://schemas.microsoft.com/office/drawing/2014/main" id="{8C1B5106-3E87-4FDC-A3B0-3C3E96AF0E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7A501DE6-1391-47C4-A712-B8EDE72D3368}"/>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9" name="Grafik 8">
            <a:extLst>
              <a:ext uri="{FF2B5EF4-FFF2-40B4-BE49-F238E27FC236}">
                <a16:creationId xmlns:a16="http://schemas.microsoft.com/office/drawing/2014/main" id="{635F43F5-67C2-40A2-8B6C-B705454141F7}"/>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3895693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C49BA2-4AF0-4B4C-946E-63BC3324C0AE}"/>
              </a:ext>
            </a:extLst>
          </p:cNvPr>
          <p:cNvSpPr>
            <a:spLocks noGrp="1"/>
          </p:cNvSpPr>
          <p:nvPr>
            <p:ph type="title"/>
          </p:nvPr>
        </p:nvSpPr>
        <p:spPr>
          <a:xfrm>
            <a:off x="839788" y="365125"/>
            <a:ext cx="10515600" cy="1214293"/>
          </a:xfrm>
        </p:spPr>
        <p:txBody>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FF6CD1AA-6DA4-4EE2-94DD-54685C0D39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BBCBA3D-EE33-426F-8797-FBAA6655E30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42583CAF-48E4-4D0B-A479-47344E0E92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BA92317-2C7D-4367-8FBA-41E739FA2B5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81F77C9F-4A67-4F13-A681-3C17F624FFA3}"/>
              </a:ext>
            </a:extLst>
          </p:cNvPr>
          <p:cNvSpPr>
            <a:spLocks noGrp="1"/>
          </p:cNvSpPr>
          <p:nvPr>
            <p:ph type="dt" sz="half" idx="10"/>
          </p:nvPr>
        </p:nvSpPr>
        <p:spPr/>
        <p:txBody>
          <a:bodyPr/>
          <a:lstStyle/>
          <a:p>
            <a:fld id="{75B9197D-8424-45DC-9B2C-5804F3E50C04}" type="datetimeFigureOut">
              <a:rPr lang="de-CH" smtClean="0"/>
              <a:t>21.03.2024</a:t>
            </a:fld>
            <a:endParaRPr lang="de-CH"/>
          </a:p>
        </p:txBody>
      </p:sp>
      <p:sp>
        <p:nvSpPr>
          <p:cNvPr id="8" name="Fußzeilenplatzhalter 7">
            <a:extLst>
              <a:ext uri="{FF2B5EF4-FFF2-40B4-BE49-F238E27FC236}">
                <a16:creationId xmlns:a16="http://schemas.microsoft.com/office/drawing/2014/main" id="{BF08B2F1-A9B1-4254-858F-F6035A69F6FA}"/>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B621815E-E616-49EF-8759-10E666CE4A57}"/>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11" name="Grafik 10">
            <a:extLst>
              <a:ext uri="{FF2B5EF4-FFF2-40B4-BE49-F238E27FC236}">
                <a16:creationId xmlns:a16="http://schemas.microsoft.com/office/drawing/2014/main" id="{5BFC42F5-8F4A-429A-9347-B78D8B05E7B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3593853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9BFF63-723B-4DAB-AEA9-486D5690E3F4}"/>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88485089-C972-4B99-8DE0-9C657C880C54}"/>
              </a:ext>
            </a:extLst>
          </p:cNvPr>
          <p:cNvSpPr>
            <a:spLocks noGrp="1"/>
          </p:cNvSpPr>
          <p:nvPr>
            <p:ph type="dt" sz="half" idx="10"/>
          </p:nvPr>
        </p:nvSpPr>
        <p:spPr/>
        <p:txBody>
          <a:bodyPr/>
          <a:lstStyle/>
          <a:p>
            <a:fld id="{75B9197D-8424-45DC-9B2C-5804F3E50C04}" type="datetimeFigureOut">
              <a:rPr lang="de-CH" smtClean="0"/>
              <a:t>21.03.2024</a:t>
            </a:fld>
            <a:endParaRPr lang="de-CH"/>
          </a:p>
        </p:txBody>
      </p:sp>
      <p:sp>
        <p:nvSpPr>
          <p:cNvPr id="4" name="Fußzeilenplatzhalter 3">
            <a:extLst>
              <a:ext uri="{FF2B5EF4-FFF2-40B4-BE49-F238E27FC236}">
                <a16:creationId xmlns:a16="http://schemas.microsoft.com/office/drawing/2014/main" id="{DA89C08C-A460-4AFD-A0A3-310179E3B1D8}"/>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E288CDC1-3DAF-436B-BFA0-F88621572162}"/>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7" name="Grafik 6">
            <a:extLst>
              <a:ext uri="{FF2B5EF4-FFF2-40B4-BE49-F238E27FC236}">
                <a16:creationId xmlns:a16="http://schemas.microsoft.com/office/drawing/2014/main" id="{125B4931-9800-431E-89C6-944B95A38F1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1716670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615FFD8-D8E7-4345-9F32-57A9BF707FF7}"/>
              </a:ext>
            </a:extLst>
          </p:cNvPr>
          <p:cNvSpPr>
            <a:spLocks noGrp="1"/>
          </p:cNvSpPr>
          <p:nvPr>
            <p:ph type="dt" sz="half" idx="10"/>
          </p:nvPr>
        </p:nvSpPr>
        <p:spPr/>
        <p:txBody>
          <a:bodyPr/>
          <a:lstStyle/>
          <a:p>
            <a:fld id="{75B9197D-8424-45DC-9B2C-5804F3E50C04}" type="datetimeFigureOut">
              <a:rPr lang="de-CH" smtClean="0"/>
              <a:t>21.03.2024</a:t>
            </a:fld>
            <a:endParaRPr lang="de-CH"/>
          </a:p>
        </p:txBody>
      </p:sp>
      <p:sp>
        <p:nvSpPr>
          <p:cNvPr id="3" name="Fußzeilenplatzhalter 2">
            <a:extLst>
              <a:ext uri="{FF2B5EF4-FFF2-40B4-BE49-F238E27FC236}">
                <a16:creationId xmlns:a16="http://schemas.microsoft.com/office/drawing/2014/main" id="{5E3C4EE8-EFA8-4545-A08A-B2E10E1AFF63}"/>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3C7F7456-FE2A-45CE-A8FA-F99AF89F3F35}"/>
              </a:ext>
            </a:extLst>
          </p:cNvPr>
          <p:cNvSpPr>
            <a:spLocks noGrp="1"/>
          </p:cNvSpPr>
          <p:nvPr>
            <p:ph type="sldNum" sz="quarter" idx="12"/>
          </p:nvPr>
        </p:nvSpPr>
        <p:spPr/>
        <p:txBody>
          <a:bodyPr/>
          <a:lstStyle/>
          <a:p>
            <a:fld id="{B0B6C1BF-FE77-4E97-99B2-2FFED8757BDB}" type="slidenum">
              <a:rPr lang="de-CH" smtClean="0"/>
              <a:t>‹Nr.›</a:t>
            </a:fld>
            <a:endParaRPr lang="de-CH"/>
          </a:p>
        </p:txBody>
      </p:sp>
    </p:spTree>
    <p:extLst>
      <p:ext uri="{BB962C8B-B14F-4D97-AF65-F5344CB8AC3E}">
        <p14:creationId xmlns:p14="http://schemas.microsoft.com/office/powerpoint/2010/main" val="651236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3B6D03-BB1F-4A9B-A80C-B862399A92B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0853F279-89B9-4581-BB32-C630A0276C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41909D1D-CA33-4D79-8814-9B86CF2DD2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7E7F8AB-6A67-40A6-BFAB-B5CFE75E5808}"/>
              </a:ext>
            </a:extLst>
          </p:cNvPr>
          <p:cNvSpPr>
            <a:spLocks noGrp="1"/>
          </p:cNvSpPr>
          <p:nvPr>
            <p:ph type="dt" sz="half" idx="10"/>
          </p:nvPr>
        </p:nvSpPr>
        <p:spPr/>
        <p:txBody>
          <a:bodyPr/>
          <a:lstStyle/>
          <a:p>
            <a:fld id="{75B9197D-8424-45DC-9B2C-5804F3E50C04}" type="datetimeFigureOut">
              <a:rPr lang="de-CH" smtClean="0"/>
              <a:t>21.03.2024</a:t>
            </a:fld>
            <a:endParaRPr lang="de-CH"/>
          </a:p>
        </p:txBody>
      </p:sp>
      <p:sp>
        <p:nvSpPr>
          <p:cNvPr id="6" name="Fußzeilenplatzhalter 5">
            <a:extLst>
              <a:ext uri="{FF2B5EF4-FFF2-40B4-BE49-F238E27FC236}">
                <a16:creationId xmlns:a16="http://schemas.microsoft.com/office/drawing/2014/main" id="{E6B7AF79-68F4-4E4D-8146-309967649D68}"/>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5C783E6B-D145-468A-88DE-36B3896583F9}"/>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135A8A49-5A02-4183-93BB-AD69CBBA310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2965922" y="2903386"/>
            <a:ext cx="4023368" cy="115824"/>
          </a:xfrm>
          <a:prstGeom prst="rect">
            <a:avLst/>
          </a:prstGeom>
        </p:spPr>
      </p:pic>
    </p:spTree>
    <p:extLst>
      <p:ext uri="{BB962C8B-B14F-4D97-AF65-F5344CB8AC3E}">
        <p14:creationId xmlns:p14="http://schemas.microsoft.com/office/powerpoint/2010/main" val="666579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50000"/>
            <a:lum/>
          </a:blip>
          <a:srcRect/>
          <a:stretch>
            <a:fillRect/>
          </a:stretch>
        </a:blip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CFEF9CE-247C-4BC2-AFDC-13FE853AD8E6}"/>
              </a:ext>
            </a:extLst>
          </p:cNvPr>
          <p:cNvSpPr>
            <a:spLocks noGrp="1"/>
          </p:cNvSpPr>
          <p:nvPr>
            <p:ph type="title"/>
          </p:nvPr>
        </p:nvSpPr>
        <p:spPr>
          <a:xfrm>
            <a:off x="838200" y="365125"/>
            <a:ext cx="10515600" cy="1223529"/>
          </a:xfrm>
          <a:prstGeom prst="rect">
            <a:avLst/>
          </a:prstGeom>
        </p:spPr>
        <p:txBody>
          <a:bodyPr vert="horz" lIns="91440" tIns="45720" rIns="91440" bIns="45720" rtlCol="0" anchor="b" anchorCtr="0">
            <a:normAutofit/>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10FF631C-0C5C-44D4-B150-2CE7DC59C7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C39FFBFF-60EE-4417-BECE-9B172DEC57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B9197D-8424-45DC-9B2C-5804F3E50C04}" type="datetimeFigureOut">
              <a:rPr lang="de-CH" smtClean="0"/>
              <a:t>21.03.2024</a:t>
            </a:fld>
            <a:endParaRPr lang="de-CH"/>
          </a:p>
        </p:txBody>
      </p:sp>
      <p:sp>
        <p:nvSpPr>
          <p:cNvPr id="5" name="Fußzeilenplatzhalter 4">
            <a:extLst>
              <a:ext uri="{FF2B5EF4-FFF2-40B4-BE49-F238E27FC236}">
                <a16:creationId xmlns:a16="http://schemas.microsoft.com/office/drawing/2014/main" id="{4A7F9337-C30F-4CF4-8A8B-F29C0FFF19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D8272445-3C6C-41A1-BA8F-015208A35C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B6C1BF-FE77-4E97-99B2-2FFED8757BDB}" type="slidenum">
              <a:rPr lang="de-CH" smtClean="0"/>
              <a:t>‹Nr.›</a:t>
            </a:fld>
            <a:endParaRPr lang="de-CH"/>
          </a:p>
        </p:txBody>
      </p:sp>
    </p:spTree>
    <p:extLst>
      <p:ext uri="{BB962C8B-B14F-4D97-AF65-F5344CB8AC3E}">
        <p14:creationId xmlns:p14="http://schemas.microsoft.com/office/powerpoint/2010/main" val="1178151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b="1" i="0" kern="1200">
          <a:solidFill>
            <a:schemeClr val="bg2">
              <a:lumMod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hyperlink" Target="http://www.01dilly.com/"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773745-FF07-4956-B9EC-A20DA9474B4B}"/>
              </a:ext>
            </a:extLst>
          </p:cNvPr>
          <p:cNvSpPr>
            <a:spLocks noGrp="1"/>
          </p:cNvSpPr>
          <p:nvPr>
            <p:ph type="ctrTitle"/>
          </p:nvPr>
        </p:nvSpPr>
        <p:spPr>
          <a:xfrm>
            <a:off x="4357314" y="2762501"/>
            <a:ext cx="4349363" cy="1865062"/>
          </a:xfrm>
        </p:spPr>
        <p:txBody>
          <a:bodyPr>
            <a:noAutofit/>
          </a:bodyPr>
          <a:lstStyle/>
          <a:p>
            <a:pPr algn="r"/>
            <a:r>
              <a:rPr lang="de-CH" sz="3600" dirty="0">
                <a:solidFill>
                  <a:schemeClr val="bg2">
                    <a:lumMod val="75000"/>
                  </a:schemeClr>
                </a:solidFill>
              </a:rPr>
              <a:t>10 </a:t>
            </a:r>
            <a:r>
              <a:rPr lang="de-DE" sz="3600" dirty="0"/>
              <a:t>Einführung in die Prophetie insbesondere in Daniel und Offenbarung</a:t>
            </a:r>
            <a:endParaRPr lang="de-CH" sz="3600" dirty="0"/>
          </a:p>
        </p:txBody>
      </p:sp>
      <p:sp>
        <p:nvSpPr>
          <p:cNvPr id="3" name="Untertitel 2">
            <a:extLst>
              <a:ext uri="{FF2B5EF4-FFF2-40B4-BE49-F238E27FC236}">
                <a16:creationId xmlns:a16="http://schemas.microsoft.com/office/drawing/2014/main" id="{371EC41C-A184-4EBD-9BB4-6EAE005B6F53}"/>
              </a:ext>
            </a:extLst>
          </p:cNvPr>
          <p:cNvSpPr>
            <a:spLocks noGrp="1"/>
          </p:cNvSpPr>
          <p:nvPr>
            <p:ph type="subTitle" idx="1"/>
          </p:nvPr>
        </p:nvSpPr>
        <p:spPr>
          <a:xfrm>
            <a:off x="4357314" y="4821237"/>
            <a:ext cx="4349363" cy="1655762"/>
          </a:xfrm>
        </p:spPr>
        <p:txBody>
          <a:bodyPr/>
          <a:lstStyle/>
          <a:p>
            <a:pPr algn="r"/>
            <a:r>
              <a:rPr lang="de-DE" dirty="0"/>
              <a:t>Stefan Dilly</a:t>
            </a:r>
            <a:endParaRPr lang="de-CH" dirty="0"/>
          </a:p>
        </p:txBody>
      </p:sp>
    </p:spTree>
    <p:extLst>
      <p:ext uri="{BB962C8B-B14F-4D97-AF65-F5344CB8AC3E}">
        <p14:creationId xmlns:p14="http://schemas.microsoft.com/office/powerpoint/2010/main" val="2061048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455B2B-1BAD-4146-AAE2-27352D8FFE7C}"/>
              </a:ext>
            </a:extLst>
          </p:cNvPr>
          <p:cNvSpPr>
            <a:spLocks noGrp="1"/>
          </p:cNvSpPr>
          <p:nvPr>
            <p:ph type="title"/>
          </p:nvPr>
        </p:nvSpPr>
        <p:spPr/>
        <p:txBody>
          <a:bodyPr/>
          <a:lstStyle/>
          <a:p>
            <a:r>
              <a:rPr lang="de-DE" dirty="0"/>
              <a:t>Offenbarung</a:t>
            </a:r>
            <a:endParaRPr lang="de-CH" dirty="0"/>
          </a:p>
        </p:txBody>
      </p:sp>
      <p:sp>
        <p:nvSpPr>
          <p:cNvPr id="3" name="Inhaltsplatzhalter 2">
            <a:extLst>
              <a:ext uri="{FF2B5EF4-FFF2-40B4-BE49-F238E27FC236}">
                <a16:creationId xmlns:a16="http://schemas.microsoft.com/office/drawing/2014/main" id="{3DB4DAF8-EF58-45D9-8BEB-3DB77535A3AE}"/>
              </a:ext>
            </a:extLst>
          </p:cNvPr>
          <p:cNvSpPr>
            <a:spLocks noGrp="1"/>
          </p:cNvSpPr>
          <p:nvPr>
            <p:ph sz="half" idx="1"/>
          </p:nvPr>
        </p:nvSpPr>
        <p:spPr/>
        <p:txBody>
          <a:bodyPr/>
          <a:lstStyle/>
          <a:p>
            <a:r>
              <a:rPr lang="de-DE" dirty="0"/>
              <a:t>Offenbarung Jesu Christi</a:t>
            </a:r>
          </a:p>
          <a:p>
            <a:r>
              <a:rPr lang="de-DE" dirty="0"/>
              <a:t>Jerusalem zerstört – Ende?</a:t>
            </a:r>
          </a:p>
          <a:p>
            <a:r>
              <a:rPr lang="de-DE" dirty="0"/>
              <a:t>Apokalyptische Prophetie (Symbolik)</a:t>
            </a:r>
          </a:p>
          <a:p>
            <a:r>
              <a:rPr lang="de-DE" dirty="0"/>
              <a:t>Enger Bezug zum Buch Daniel</a:t>
            </a:r>
          </a:p>
          <a:p>
            <a:r>
              <a:rPr lang="de-DE" dirty="0"/>
              <a:t>Ziel: Neuer Himmel, </a:t>
            </a:r>
            <a:r>
              <a:rPr lang="de-DE"/>
              <a:t>neue Erde (Offb 21,1)</a:t>
            </a:r>
            <a:endParaRPr lang="de-DE" dirty="0"/>
          </a:p>
        </p:txBody>
      </p:sp>
      <p:pic>
        <p:nvPicPr>
          <p:cNvPr id="10" name="Inhaltsplatzhalter 9">
            <a:extLst>
              <a:ext uri="{FF2B5EF4-FFF2-40B4-BE49-F238E27FC236}">
                <a16:creationId xmlns:a16="http://schemas.microsoft.com/office/drawing/2014/main" id="{6100ED47-6441-4D86-9555-7A4A9949ABE0}"/>
              </a:ext>
            </a:extLst>
          </p:cNvPr>
          <p:cNvPicPr>
            <a:picLocks noGrp="1" noChangeAspect="1"/>
          </p:cNvPicPr>
          <p:nvPr>
            <p:ph sz="half" idx="2"/>
          </p:nvPr>
        </p:nvPicPr>
        <p:blipFill>
          <a:blip r:embed="rId2">
            <a:clrChange>
              <a:clrFrom>
                <a:srgbClr val="FFFFFF"/>
              </a:clrFrom>
              <a:clrTo>
                <a:srgbClr val="FFFFFF">
                  <a:alpha val="0"/>
                </a:srgbClr>
              </a:clrTo>
            </a:clrChange>
          </a:blip>
          <a:stretch>
            <a:fillRect/>
          </a:stretch>
        </p:blipFill>
        <p:spPr>
          <a:xfrm>
            <a:off x="6172200" y="2306378"/>
            <a:ext cx="5181600" cy="3389831"/>
          </a:xfrm>
        </p:spPr>
      </p:pic>
    </p:spTree>
    <p:extLst>
      <p:ext uri="{BB962C8B-B14F-4D97-AF65-F5344CB8AC3E}">
        <p14:creationId xmlns:p14="http://schemas.microsoft.com/office/powerpoint/2010/main" val="2388579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27A01B-DCE2-918B-ACD2-0CFB286F2E6A}"/>
              </a:ext>
            </a:extLst>
          </p:cNvPr>
          <p:cNvSpPr>
            <a:spLocks noGrp="1"/>
          </p:cNvSpPr>
          <p:nvPr>
            <p:ph type="title"/>
          </p:nvPr>
        </p:nvSpPr>
        <p:spPr/>
        <p:txBody>
          <a:bodyPr>
            <a:noAutofit/>
          </a:bodyPr>
          <a:lstStyle/>
          <a:p>
            <a:r>
              <a:rPr lang="de-CH" sz="4800" dirty="0"/>
              <a:t>Prophetie ist ein Belege für die Echtheit der Bibel. Gott zeigt uns durch die Prophetie das wunderbare Ende, zu dem er sein Volk führen wird. Wir finden darin Zuversicht und Hoffnung!</a:t>
            </a:r>
          </a:p>
        </p:txBody>
      </p:sp>
      <p:sp>
        <p:nvSpPr>
          <p:cNvPr id="3" name="Textplatzhalter 2">
            <a:extLst>
              <a:ext uri="{FF2B5EF4-FFF2-40B4-BE49-F238E27FC236}">
                <a16:creationId xmlns:a16="http://schemas.microsoft.com/office/drawing/2014/main" id="{2B2322E4-7603-8F31-20D6-76144D20FEC9}"/>
              </a:ext>
            </a:extLst>
          </p:cNvPr>
          <p:cNvSpPr>
            <a:spLocks noGrp="1"/>
          </p:cNvSpPr>
          <p:nvPr>
            <p:ph type="body" idx="1"/>
          </p:nvPr>
        </p:nvSpPr>
        <p:spPr/>
        <p:txBody>
          <a:bodyPr anchor="b" anchorCtr="0"/>
          <a:lstStyle/>
          <a:p>
            <a:r>
              <a:rPr lang="de-DE" dirty="0"/>
              <a:t>Material verfügbar unter </a:t>
            </a:r>
            <a:r>
              <a:rPr lang="de-DE" dirty="0">
                <a:hlinkClick r:id="rId2"/>
              </a:rPr>
              <a:t>www.01dilly.com</a:t>
            </a:r>
            <a:endParaRPr lang="de-DE" dirty="0"/>
          </a:p>
        </p:txBody>
      </p:sp>
    </p:spTree>
    <p:extLst>
      <p:ext uri="{BB962C8B-B14F-4D97-AF65-F5344CB8AC3E}">
        <p14:creationId xmlns:p14="http://schemas.microsoft.com/office/powerpoint/2010/main" val="1950441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err="1"/>
              <a:t>Jes</a:t>
            </a:r>
            <a:r>
              <a:rPr lang="de-CH" dirty="0"/>
              <a:t> 46,9-10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lstStyle/>
          <a:p>
            <a:r>
              <a:rPr lang="de-DE" dirty="0"/>
              <a:t>Gedenkt an das Frühere von der Urzeit her, dass Ich Gott bin und keiner sonst; ein Gott, dem keiner zu vergleichen ist. Ich verkündige von Anfang an das Ende, und von der Vorzeit her, was noch nicht geschehen ist. Ich sage: Mein Ratschluss soll Zustandekommen, und alles, was mir gefällt, werde ich vollbringen.</a:t>
            </a:r>
            <a:endParaRPr lang="de-CH" dirty="0"/>
          </a:p>
        </p:txBody>
      </p:sp>
    </p:spTree>
    <p:extLst>
      <p:ext uri="{BB962C8B-B14F-4D97-AF65-F5344CB8AC3E}">
        <p14:creationId xmlns:p14="http://schemas.microsoft.com/office/powerpoint/2010/main" val="3806722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FEF593-F2C9-47BF-A68C-3E4E91418E84}"/>
              </a:ext>
            </a:extLst>
          </p:cNvPr>
          <p:cNvSpPr>
            <a:spLocks noGrp="1"/>
          </p:cNvSpPr>
          <p:nvPr>
            <p:ph type="title"/>
          </p:nvPr>
        </p:nvSpPr>
        <p:spPr/>
        <p:txBody>
          <a:bodyPr/>
          <a:lstStyle/>
          <a:p>
            <a:r>
              <a:rPr lang="de-CH" dirty="0"/>
              <a:t>2Petr 1,19</a:t>
            </a:r>
          </a:p>
        </p:txBody>
      </p:sp>
      <p:sp>
        <p:nvSpPr>
          <p:cNvPr id="3" name="Inhaltsplatzhalter 2">
            <a:extLst>
              <a:ext uri="{FF2B5EF4-FFF2-40B4-BE49-F238E27FC236}">
                <a16:creationId xmlns:a16="http://schemas.microsoft.com/office/drawing/2014/main" id="{742B4C41-CDBA-4D91-8879-B90020F88E8C}"/>
              </a:ext>
            </a:extLst>
          </p:cNvPr>
          <p:cNvSpPr>
            <a:spLocks noGrp="1"/>
          </p:cNvSpPr>
          <p:nvPr>
            <p:ph idx="1"/>
          </p:nvPr>
        </p:nvSpPr>
        <p:spPr/>
        <p:txBody>
          <a:bodyPr/>
          <a:lstStyle/>
          <a:p>
            <a:r>
              <a:rPr lang="de-DE" dirty="0"/>
              <a:t>Und so halten wir nun fest an dem völlig gewissen prophetischen Wort, und ihr tut gut daran, darauf zu achten als auf ein Licht, das an einem dunklen Ort scheint, bis der Tag anbricht und der Morgenstern aufgeht in euren Herzen. </a:t>
            </a:r>
            <a:endParaRPr lang="de-CH" dirty="0"/>
          </a:p>
        </p:txBody>
      </p:sp>
    </p:spTree>
    <p:extLst>
      <p:ext uri="{BB962C8B-B14F-4D97-AF65-F5344CB8AC3E}">
        <p14:creationId xmlns:p14="http://schemas.microsoft.com/office/powerpoint/2010/main" val="1294144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1E128B-B203-4EF5-B9DA-FEE99556AAEA}"/>
              </a:ext>
            </a:extLst>
          </p:cNvPr>
          <p:cNvSpPr>
            <a:spLocks noGrp="1"/>
          </p:cNvSpPr>
          <p:nvPr>
            <p:ph type="title"/>
          </p:nvPr>
        </p:nvSpPr>
        <p:spPr/>
        <p:txBody>
          <a:bodyPr/>
          <a:lstStyle/>
          <a:p>
            <a:r>
              <a:rPr lang="de-CH" dirty="0"/>
              <a:t>Heb 1,1</a:t>
            </a:r>
          </a:p>
        </p:txBody>
      </p:sp>
      <p:sp>
        <p:nvSpPr>
          <p:cNvPr id="3" name="Inhaltsplatzhalter 2">
            <a:extLst>
              <a:ext uri="{FF2B5EF4-FFF2-40B4-BE49-F238E27FC236}">
                <a16:creationId xmlns:a16="http://schemas.microsoft.com/office/drawing/2014/main" id="{26C7A3DA-6A78-4AD3-9D5C-B20DF47B8902}"/>
              </a:ext>
            </a:extLst>
          </p:cNvPr>
          <p:cNvSpPr>
            <a:spLocks noGrp="1"/>
          </p:cNvSpPr>
          <p:nvPr>
            <p:ph idx="1"/>
          </p:nvPr>
        </p:nvSpPr>
        <p:spPr/>
        <p:txBody>
          <a:bodyPr>
            <a:normAutofit/>
          </a:bodyPr>
          <a:lstStyle/>
          <a:p>
            <a:r>
              <a:rPr lang="de-CH" dirty="0"/>
              <a:t>Nachdem Gott in vergangenen Zeiten vielfältig und auf vielerlei Weise zu den Vätern geredet hat durch die Propheten</a:t>
            </a:r>
          </a:p>
        </p:txBody>
      </p:sp>
    </p:spTree>
    <p:extLst>
      <p:ext uri="{BB962C8B-B14F-4D97-AF65-F5344CB8AC3E}">
        <p14:creationId xmlns:p14="http://schemas.microsoft.com/office/powerpoint/2010/main" val="2531157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80716D-8992-49A9-853E-ACBF8301F136}"/>
              </a:ext>
            </a:extLst>
          </p:cNvPr>
          <p:cNvSpPr>
            <a:spLocks noGrp="1"/>
          </p:cNvSpPr>
          <p:nvPr>
            <p:ph type="title"/>
          </p:nvPr>
        </p:nvSpPr>
        <p:spPr/>
        <p:txBody>
          <a:bodyPr/>
          <a:lstStyle/>
          <a:p>
            <a:r>
              <a:rPr lang="de-CH" dirty="0" err="1"/>
              <a:t>Mt</a:t>
            </a:r>
            <a:r>
              <a:rPr lang="de-CH" dirty="0"/>
              <a:t> 23,34a</a:t>
            </a:r>
          </a:p>
        </p:txBody>
      </p:sp>
      <p:sp>
        <p:nvSpPr>
          <p:cNvPr id="3" name="Inhaltsplatzhalter 2">
            <a:extLst>
              <a:ext uri="{FF2B5EF4-FFF2-40B4-BE49-F238E27FC236}">
                <a16:creationId xmlns:a16="http://schemas.microsoft.com/office/drawing/2014/main" id="{E5027666-09C7-4337-ADFB-EE284549A370}"/>
              </a:ext>
            </a:extLst>
          </p:cNvPr>
          <p:cNvSpPr>
            <a:spLocks noGrp="1"/>
          </p:cNvSpPr>
          <p:nvPr>
            <p:ph idx="1"/>
          </p:nvPr>
        </p:nvSpPr>
        <p:spPr/>
        <p:txBody>
          <a:bodyPr>
            <a:normAutofit/>
          </a:bodyPr>
          <a:lstStyle/>
          <a:p>
            <a:r>
              <a:rPr lang="de-DE" dirty="0"/>
              <a:t>Siehe, darum sende ich zu euch Propheten und Weise und Schriftgelehrte;</a:t>
            </a:r>
            <a:endParaRPr lang="de-CH" dirty="0"/>
          </a:p>
        </p:txBody>
      </p:sp>
    </p:spTree>
    <p:extLst>
      <p:ext uri="{BB962C8B-B14F-4D97-AF65-F5344CB8AC3E}">
        <p14:creationId xmlns:p14="http://schemas.microsoft.com/office/powerpoint/2010/main" val="3195108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57D133-5FB2-9A7A-4486-A2FDCEF4C70F}"/>
              </a:ext>
            </a:extLst>
          </p:cNvPr>
          <p:cNvSpPr>
            <a:spLocks noGrp="1"/>
          </p:cNvSpPr>
          <p:nvPr>
            <p:ph type="title"/>
          </p:nvPr>
        </p:nvSpPr>
        <p:spPr/>
        <p:txBody>
          <a:bodyPr/>
          <a:lstStyle/>
          <a:p>
            <a:r>
              <a:rPr lang="de-CH" dirty="0"/>
              <a:t>Jona 1,1</a:t>
            </a:r>
          </a:p>
        </p:txBody>
      </p:sp>
      <p:sp>
        <p:nvSpPr>
          <p:cNvPr id="3" name="Inhaltsplatzhalter 2">
            <a:extLst>
              <a:ext uri="{FF2B5EF4-FFF2-40B4-BE49-F238E27FC236}">
                <a16:creationId xmlns:a16="http://schemas.microsoft.com/office/drawing/2014/main" id="{E0ED9957-A56A-6BA4-8947-2630F6A9CFBC}"/>
              </a:ext>
            </a:extLst>
          </p:cNvPr>
          <p:cNvSpPr>
            <a:spLocks noGrp="1"/>
          </p:cNvSpPr>
          <p:nvPr>
            <p:ph idx="1"/>
          </p:nvPr>
        </p:nvSpPr>
        <p:spPr/>
        <p:txBody>
          <a:bodyPr>
            <a:normAutofit/>
          </a:bodyPr>
          <a:lstStyle/>
          <a:p>
            <a:r>
              <a:rPr lang="de-CH" dirty="0"/>
              <a:t>Und das Wort des HERRN erging an Jona, den Sohn </a:t>
            </a:r>
            <a:r>
              <a:rPr lang="de-CH" dirty="0" err="1"/>
              <a:t>Amittais</a:t>
            </a:r>
            <a:r>
              <a:rPr lang="de-CH" dirty="0"/>
              <a:t>, folgendermaßen: Mache dich auf, geh nach Ninive, in die große Stadt, und verkündige gegen sie; denn ihre Bosheit ist vor mein Angesicht heraufgekommen!</a:t>
            </a:r>
          </a:p>
        </p:txBody>
      </p:sp>
    </p:spTree>
    <p:extLst>
      <p:ext uri="{BB962C8B-B14F-4D97-AF65-F5344CB8AC3E}">
        <p14:creationId xmlns:p14="http://schemas.microsoft.com/office/powerpoint/2010/main" val="829274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1B2C0B-4B22-7FE2-DB25-48D326D1C447}"/>
              </a:ext>
            </a:extLst>
          </p:cNvPr>
          <p:cNvSpPr>
            <a:spLocks noGrp="1"/>
          </p:cNvSpPr>
          <p:nvPr>
            <p:ph type="title"/>
          </p:nvPr>
        </p:nvSpPr>
        <p:spPr/>
        <p:txBody>
          <a:bodyPr/>
          <a:lstStyle/>
          <a:p>
            <a:r>
              <a:rPr lang="de-CH" dirty="0"/>
              <a:t>Jona 3,4</a:t>
            </a:r>
          </a:p>
        </p:txBody>
      </p:sp>
      <p:sp>
        <p:nvSpPr>
          <p:cNvPr id="3" name="Inhaltsplatzhalter 2">
            <a:extLst>
              <a:ext uri="{FF2B5EF4-FFF2-40B4-BE49-F238E27FC236}">
                <a16:creationId xmlns:a16="http://schemas.microsoft.com/office/drawing/2014/main" id="{5BE58CBB-0BBF-117E-0056-4580F26F41CE}"/>
              </a:ext>
            </a:extLst>
          </p:cNvPr>
          <p:cNvSpPr>
            <a:spLocks noGrp="1"/>
          </p:cNvSpPr>
          <p:nvPr>
            <p:ph idx="1"/>
          </p:nvPr>
        </p:nvSpPr>
        <p:spPr/>
        <p:txBody>
          <a:bodyPr/>
          <a:lstStyle/>
          <a:p>
            <a:r>
              <a:rPr lang="de-CH" dirty="0"/>
              <a:t>Und Jona fing an, eine Tagesreise weit in die Stadt hineinzugehen, und er rief und sprach: «Noch 40 Tage, und Ninive wird zerstört!»</a:t>
            </a:r>
          </a:p>
        </p:txBody>
      </p:sp>
    </p:spTree>
    <p:extLst>
      <p:ext uri="{BB962C8B-B14F-4D97-AF65-F5344CB8AC3E}">
        <p14:creationId xmlns:p14="http://schemas.microsoft.com/office/powerpoint/2010/main" val="1832371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1B2C0B-4B22-7FE2-DB25-48D326D1C447}"/>
              </a:ext>
            </a:extLst>
          </p:cNvPr>
          <p:cNvSpPr>
            <a:spLocks noGrp="1"/>
          </p:cNvSpPr>
          <p:nvPr>
            <p:ph type="title"/>
          </p:nvPr>
        </p:nvSpPr>
        <p:spPr/>
        <p:txBody>
          <a:bodyPr/>
          <a:lstStyle/>
          <a:p>
            <a:r>
              <a:rPr lang="de-CH" dirty="0"/>
              <a:t>Dan 7,17-18</a:t>
            </a:r>
          </a:p>
        </p:txBody>
      </p:sp>
      <p:sp>
        <p:nvSpPr>
          <p:cNvPr id="3" name="Inhaltsplatzhalter 2">
            <a:extLst>
              <a:ext uri="{FF2B5EF4-FFF2-40B4-BE49-F238E27FC236}">
                <a16:creationId xmlns:a16="http://schemas.microsoft.com/office/drawing/2014/main" id="{5BE58CBB-0BBF-117E-0056-4580F26F41CE}"/>
              </a:ext>
            </a:extLst>
          </p:cNvPr>
          <p:cNvSpPr>
            <a:spLocks noGrp="1"/>
          </p:cNvSpPr>
          <p:nvPr>
            <p:ph idx="1"/>
          </p:nvPr>
        </p:nvSpPr>
        <p:spPr/>
        <p:txBody>
          <a:bodyPr>
            <a:normAutofit/>
          </a:bodyPr>
          <a:lstStyle/>
          <a:p>
            <a:r>
              <a:rPr lang="de-CH" dirty="0"/>
              <a:t>«Jene grossen Tiere, vier an der Zahl, bedeuten, dass vier Könige sich aus der Erde erheben werden; aber die Heiligen des Allerhöchsten werden die Königsherrschaft empfangen, und sie werden die Königsherrschaft bis in die Ewigkeit behalten, ja, bis in alle Ewigkeit!»</a:t>
            </a:r>
          </a:p>
        </p:txBody>
      </p:sp>
    </p:spTree>
    <p:extLst>
      <p:ext uri="{BB962C8B-B14F-4D97-AF65-F5344CB8AC3E}">
        <p14:creationId xmlns:p14="http://schemas.microsoft.com/office/powerpoint/2010/main" val="266163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13F290-5681-479D-ABA7-C082A2DB8965}"/>
              </a:ext>
            </a:extLst>
          </p:cNvPr>
          <p:cNvSpPr>
            <a:spLocks noGrp="1"/>
          </p:cNvSpPr>
          <p:nvPr>
            <p:ph type="title"/>
          </p:nvPr>
        </p:nvSpPr>
        <p:spPr/>
        <p:txBody>
          <a:bodyPr/>
          <a:lstStyle/>
          <a:p>
            <a:r>
              <a:rPr lang="de-DE" dirty="0"/>
              <a:t>Daniel</a:t>
            </a:r>
            <a:endParaRPr lang="de-CH" dirty="0"/>
          </a:p>
        </p:txBody>
      </p:sp>
      <p:sp>
        <p:nvSpPr>
          <p:cNvPr id="3" name="Inhaltsplatzhalter 2">
            <a:extLst>
              <a:ext uri="{FF2B5EF4-FFF2-40B4-BE49-F238E27FC236}">
                <a16:creationId xmlns:a16="http://schemas.microsoft.com/office/drawing/2014/main" id="{FCE6EEDD-47FD-4C7A-97E8-7ADC666CA120}"/>
              </a:ext>
            </a:extLst>
          </p:cNvPr>
          <p:cNvSpPr>
            <a:spLocks noGrp="1"/>
          </p:cNvSpPr>
          <p:nvPr>
            <p:ph sz="half" idx="1"/>
          </p:nvPr>
        </p:nvSpPr>
        <p:spPr/>
        <p:txBody>
          <a:bodyPr/>
          <a:lstStyle/>
          <a:p>
            <a:r>
              <a:rPr lang="de-DE" dirty="0"/>
              <a:t>605 – 536 v. </a:t>
            </a:r>
            <a:r>
              <a:rPr lang="de-DE" dirty="0" err="1"/>
              <a:t>Chr</a:t>
            </a:r>
            <a:r>
              <a:rPr lang="de-DE" dirty="0"/>
              <a:t> (Dan 1,1; 10,1)</a:t>
            </a:r>
          </a:p>
          <a:p>
            <a:r>
              <a:rPr lang="de-DE" dirty="0"/>
              <a:t>Geschichtliche Abschnitte</a:t>
            </a:r>
          </a:p>
          <a:p>
            <a:r>
              <a:rPr lang="de-DE" dirty="0"/>
              <a:t>Apokalyptisch-prophetische Abschnitte (Symbolik)</a:t>
            </a:r>
          </a:p>
          <a:p>
            <a:r>
              <a:rPr lang="de-DE" dirty="0"/>
              <a:t>Bezug zum Ende der Welt </a:t>
            </a:r>
            <a:br>
              <a:rPr lang="de-DE" dirty="0"/>
            </a:br>
            <a:r>
              <a:rPr lang="de-DE" dirty="0"/>
              <a:t>(Dan 2,28)</a:t>
            </a:r>
          </a:p>
          <a:p>
            <a:r>
              <a:rPr lang="de-DE" dirty="0"/>
              <a:t>Das Buch ist lange versiegelt (Dan 12,4)</a:t>
            </a:r>
          </a:p>
          <a:p>
            <a:r>
              <a:rPr lang="de-DE" dirty="0"/>
              <a:t>Ziel: Gottes Reich (Dan 2,44)</a:t>
            </a:r>
          </a:p>
        </p:txBody>
      </p:sp>
      <p:pic>
        <p:nvPicPr>
          <p:cNvPr id="5" name="Inhaltsplatzhalter 5">
            <a:extLst>
              <a:ext uri="{FF2B5EF4-FFF2-40B4-BE49-F238E27FC236}">
                <a16:creationId xmlns:a16="http://schemas.microsoft.com/office/drawing/2014/main" id="{053211A5-4AE2-43F8-ACEE-40253BC4CCC1}"/>
              </a:ext>
            </a:extLst>
          </p:cNvPr>
          <p:cNvPicPr>
            <a:picLocks noGrp="1" noChangeAspect="1"/>
          </p:cNvPicPr>
          <p:nvPr>
            <p:ph sz="half" idx="2"/>
          </p:nvPr>
        </p:nvPicPr>
        <p:blipFill>
          <a:blip r:embed="rId2">
            <a:clrChange>
              <a:clrFrom>
                <a:srgbClr val="FFFFFF"/>
              </a:clrFrom>
              <a:clrTo>
                <a:srgbClr val="FFFFFF">
                  <a:alpha val="0"/>
                </a:srgbClr>
              </a:clrTo>
            </a:clrChange>
          </a:blip>
          <a:stretch>
            <a:fillRect/>
          </a:stretch>
        </p:blipFill>
        <p:spPr>
          <a:xfrm>
            <a:off x="6223617" y="1825625"/>
            <a:ext cx="5078765" cy="4351338"/>
          </a:xfrm>
        </p:spPr>
      </p:pic>
    </p:spTree>
    <p:extLst>
      <p:ext uri="{BB962C8B-B14F-4D97-AF65-F5344CB8AC3E}">
        <p14:creationId xmlns:p14="http://schemas.microsoft.com/office/powerpoint/2010/main" val="3749259961"/>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409</Words>
  <Application>Microsoft Office PowerPoint</Application>
  <PresentationFormat>Breitbild</PresentationFormat>
  <Paragraphs>31</Paragraphs>
  <Slides>11</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11</vt:i4>
      </vt:variant>
    </vt:vector>
  </HeadingPairs>
  <TitlesOfParts>
    <vt:vector size="15" baseType="lpstr">
      <vt:lpstr>Arial</vt:lpstr>
      <vt:lpstr>Calibri</vt:lpstr>
      <vt:lpstr>Calibri Light</vt:lpstr>
      <vt:lpstr>Office</vt:lpstr>
      <vt:lpstr>10 Einführung in die Prophetie insbesondere in Daniel und Offenbarung</vt:lpstr>
      <vt:lpstr>Jes 46,9-10 </vt:lpstr>
      <vt:lpstr>2Petr 1,19</vt:lpstr>
      <vt:lpstr>Heb 1,1</vt:lpstr>
      <vt:lpstr>Mt 23,34a</vt:lpstr>
      <vt:lpstr>Jona 1,1</vt:lpstr>
      <vt:lpstr>Jona 3,4</vt:lpstr>
      <vt:lpstr>Dan 7,17-18</vt:lpstr>
      <vt:lpstr>Daniel</vt:lpstr>
      <vt:lpstr>Offenbarung</vt:lpstr>
      <vt:lpstr>Prophetie ist ein Belege für die Echtheit der Bibel. Gott zeigt uns durch die Prophetie das wunderbare Ende, zu dem er sein Volk führen wird. Wir finden darin Zuversicht und Hoffnung!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Stefan Dilly</dc:creator>
  <cp:lastModifiedBy>Stefan Dilly</cp:lastModifiedBy>
  <cp:revision>37</cp:revision>
  <dcterms:created xsi:type="dcterms:W3CDTF">2023-10-08T20:18:45Z</dcterms:created>
  <dcterms:modified xsi:type="dcterms:W3CDTF">2024-03-21T09:15:49Z</dcterms:modified>
</cp:coreProperties>
</file>