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63" r:id="rId3"/>
    <p:sldId id="264" r:id="rId4"/>
    <p:sldId id="265" r:id="rId5"/>
    <p:sldId id="267" r:id="rId6"/>
    <p:sldId id="269" r:id="rId7"/>
    <p:sldId id="270" r:id="rId8"/>
    <p:sldId id="274" r:id="rId9"/>
    <p:sldId id="273" r:id="rId1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4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CADEDD-81FE-4014-B1D8-B9096141E0DA}" v="1" dt="2023-12-18T14:58:06.364"/>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9" d="100"/>
          <a:sy n="49" d="100"/>
        </p:scale>
        <p:origin x="54" y="1116"/>
      </p:cViewPr>
      <p:guideLst/>
    </p:cSldViewPr>
  </p:slideViewPr>
  <p:notesTextViewPr>
    <p:cViewPr>
      <p:scale>
        <a:sx n="1" d="1"/>
        <a:sy n="1" d="1"/>
      </p:scale>
      <p:origin x="0" y="0"/>
    </p:cViewPr>
  </p:notesTextViewPr>
  <p:notesViewPr>
    <p:cSldViewPr snapToGrid="0">
      <p:cViewPr varScale="1">
        <p:scale>
          <a:sx n="69" d="100"/>
          <a:sy n="69" d="100"/>
        </p:scale>
        <p:origin x="158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mmer Hermine" userId="daf6b0cdcefc8aa9" providerId="LiveId" clId="{5ECADEDD-81FE-4014-B1D8-B9096141E0DA}"/>
    <pc:docChg chg="custSel addSld modSld">
      <pc:chgData name="Sommer Hermine" userId="daf6b0cdcefc8aa9" providerId="LiveId" clId="{5ECADEDD-81FE-4014-B1D8-B9096141E0DA}" dt="2023-12-18T15:03:49.431" v="2488" actId="20577"/>
      <pc:docMkLst>
        <pc:docMk/>
      </pc:docMkLst>
      <pc:sldChg chg="modSp mod">
        <pc:chgData name="Sommer Hermine" userId="daf6b0cdcefc8aa9" providerId="LiveId" clId="{5ECADEDD-81FE-4014-B1D8-B9096141E0DA}" dt="2023-12-18T14:44:33.049" v="35" actId="20577"/>
        <pc:sldMkLst>
          <pc:docMk/>
          <pc:sldMk cId="2061048784" sldId="256"/>
        </pc:sldMkLst>
        <pc:spChg chg="mod">
          <ac:chgData name="Sommer Hermine" userId="daf6b0cdcefc8aa9" providerId="LiveId" clId="{5ECADEDD-81FE-4014-B1D8-B9096141E0DA}" dt="2023-12-18T14:44:33.049" v="35" actId="20577"/>
          <ac:spMkLst>
            <pc:docMk/>
            <pc:sldMk cId="2061048784" sldId="256"/>
            <ac:spMk id="2" creationId="{EC773745-FF07-4956-B9EC-A20DA9474B4B}"/>
          </ac:spMkLst>
        </pc:spChg>
      </pc:sldChg>
      <pc:sldChg chg="modSp mod">
        <pc:chgData name="Sommer Hermine" userId="daf6b0cdcefc8aa9" providerId="LiveId" clId="{5ECADEDD-81FE-4014-B1D8-B9096141E0DA}" dt="2023-12-18T14:44:50.583" v="70" actId="20577"/>
        <pc:sldMkLst>
          <pc:docMk/>
          <pc:sldMk cId="1391127904" sldId="262"/>
        </pc:sldMkLst>
        <pc:spChg chg="mod">
          <ac:chgData name="Sommer Hermine" userId="daf6b0cdcefc8aa9" providerId="LiveId" clId="{5ECADEDD-81FE-4014-B1D8-B9096141E0DA}" dt="2023-12-18T14:44:50.583" v="70" actId="20577"/>
          <ac:spMkLst>
            <pc:docMk/>
            <pc:sldMk cId="1391127904" sldId="262"/>
            <ac:spMk id="2" creationId="{922B74E4-495F-4D29-BCD6-7F87BE8F00B6}"/>
          </ac:spMkLst>
        </pc:spChg>
      </pc:sldChg>
      <pc:sldChg chg="modSp mod">
        <pc:chgData name="Sommer Hermine" userId="daf6b0cdcefc8aa9" providerId="LiveId" clId="{5ECADEDD-81FE-4014-B1D8-B9096141E0DA}" dt="2023-12-18T14:46:37.176" v="331" actId="20577"/>
        <pc:sldMkLst>
          <pc:docMk/>
          <pc:sldMk cId="3806722415" sldId="263"/>
        </pc:sldMkLst>
        <pc:spChg chg="mod">
          <ac:chgData name="Sommer Hermine" userId="daf6b0cdcefc8aa9" providerId="LiveId" clId="{5ECADEDD-81FE-4014-B1D8-B9096141E0DA}" dt="2023-12-18T14:45:11.469" v="88" actId="20577"/>
          <ac:spMkLst>
            <pc:docMk/>
            <pc:sldMk cId="3806722415" sldId="263"/>
            <ac:spMk id="4" creationId="{AD5D9CEE-01B8-4AE9-A212-47907A562271}"/>
          </ac:spMkLst>
        </pc:spChg>
        <pc:spChg chg="mod">
          <ac:chgData name="Sommer Hermine" userId="daf6b0cdcefc8aa9" providerId="LiveId" clId="{5ECADEDD-81FE-4014-B1D8-B9096141E0DA}" dt="2023-12-18T14:46:37.176" v="331" actId="20577"/>
          <ac:spMkLst>
            <pc:docMk/>
            <pc:sldMk cId="3806722415" sldId="263"/>
            <ac:spMk id="5" creationId="{18D22453-C97C-4B4E-B5ED-F76E50B4D9A5}"/>
          </ac:spMkLst>
        </pc:spChg>
      </pc:sldChg>
      <pc:sldChg chg="modSp mod">
        <pc:chgData name="Sommer Hermine" userId="daf6b0cdcefc8aa9" providerId="LiveId" clId="{5ECADEDD-81FE-4014-B1D8-B9096141E0DA}" dt="2023-12-18T14:48:09.951" v="566" actId="20577"/>
        <pc:sldMkLst>
          <pc:docMk/>
          <pc:sldMk cId="1294144501" sldId="264"/>
        </pc:sldMkLst>
        <pc:spChg chg="mod">
          <ac:chgData name="Sommer Hermine" userId="daf6b0cdcefc8aa9" providerId="LiveId" clId="{5ECADEDD-81FE-4014-B1D8-B9096141E0DA}" dt="2023-12-18T14:46:56.804" v="347" actId="20577"/>
          <ac:spMkLst>
            <pc:docMk/>
            <pc:sldMk cId="1294144501" sldId="264"/>
            <ac:spMk id="2" creationId="{97FEF593-F2C9-47BF-A68C-3E4E91418E84}"/>
          </ac:spMkLst>
        </pc:spChg>
        <pc:spChg chg="mod">
          <ac:chgData name="Sommer Hermine" userId="daf6b0cdcefc8aa9" providerId="LiveId" clId="{5ECADEDD-81FE-4014-B1D8-B9096141E0DA}" dt="2023-12-18T14:48:09.951" v="566" actId="20577"/>
          <ac:spMkLst>
            <pc:docMk/>
            <pc:sldMk cId="1294144501" sldId="264"/>
            <ac:spMk id="3" creationId="{742B4C41-CDBA-4D91-8879-B90020F88E8C}"/>
          </ac:spMkLst>
        </pc:spChg>
      </pc:sldChg>
      <pc:sldChg chg="modSp mod">
        <pc:chgData name="Sommer Hermine" userId="daf6b0cdcefc8aa9" providerId="LiveId" clId="{5ECADEDD-81FE-4014-B1D8-B9096141E0DA}" dt="2023-12-18T14:50:37.308" v="834" actId="20577"/>
        <pc:sldMkLst>
          <pc:docMk/>
          <pc:sldMk cId="2531157067" sldId="265"/>
        </pc:sldMkLst>
        <pc:spChg chg="mod">
          <ac:chgData name="Sommer Hermine" userId="daf6b0cdcefc8aa9" providerId="LiveId" clId="{5ECADEDD-81FE-4014-B1D8-B9096141E0DA}" dt="2023-12-18T14:48:41.124" v="586" actId="20577"/>
          <ac:spMkLst>
            <pc:docMk/>
            <pc:sldMk cId="2531157067" sldId="265"/>
            <ac:spMk id="2" creationId="{A71E128B-B203-4EF5-B9DA-FEE99556AAEA}"/>
          </ac:spMkLst>
        </pc:spChg>
        <pc:spChg chg="mod">
          <ac:chgData name="Sommer Hermine" userId="daf6b0cdcefc8aa9" providerId="LiveId" clId="{5ECADEDD-81FE-4014-B1D8-B9096141E0DA}" dt="2023-12-18T14:50:37.308" v="834" actId="20577"/>
          <ac:spMkLst>
            <pc:docMk/>
            <pc:sldMk cId="2531157067" sldId="265"/>
            <ac:spMk id="3" creationId="{26C7A3DA-6A78-4AD3-9D5C-B20DF47B8902}"/>
          </ac:spMkLst>
        </pc:spChg>
      </pc:sldChg>
      <pc:sldChg chg="modSp mod">
        <pc:chgData name="Sommer Hermine" userId="daf6b0cdcefc8aa9" providerId="LiveId" clId="{5ECADEDD-81FE-4014-B1D8-B9096141E0DA}" dt="2023-12-18T14:53:48.480" v="1255" actId="20577"/>
        <pc:sldMkLst>
          <pc:docMk/>
          <pc:sldMk cId="3195108119" sldId="267"/>
        </pc:sldMkLst>
        <pc:spChg chg="mod">
          <ac:chgData name="Sommer Hermine" userId="daf6b0cdcefc8aa9" providerId="LiveId" clId="{5ECADEDD-81FE-4014-B1D8-B9096141E0DA}" dt="2023-12-18T14:51:03.231" v="851" actId="20577"/>
          <ac:spMkLst>
            <pc:docMk/>
            <pc:sldMk cId="3195108119" sldId="267"/>
            <ac:spMk id="2" creationId="{9B80716D-8992-49A9-853E-ACBF8301F136}"/>
          </ac:spMkLst>
        </pc:spChg>
        <pc:spChg chg="mod">
          <ac:chgData name="Sommer Hermine" userId="daf6b0cdcefc8aa9" providerId="LiveId" clId="{5ECADEDD-81FE-4014-B1D8-B9096141E0DA}" dt="2023-12-18T14:53:48.480" v="1255" actId="20577"/>
          <ac:spMkLst>
            <pc:docMk/>
            <pc:sldMk cId="3195108119" sldId="267"/>
            <ac:spMk id="3" creationId="{E5027666-09C7-4337-ADFB-EE284549A370}"/>
          </ac:spMkLst>
        </pc:spChg>
      </pc:sldChg>
      <pc:sldChg chg="modSp mod">
        <pc:chgData name="Sommer Hermine" userId="daf6b0cdcefc8aa9" providerId="LiveId" clId="{5ECADEDD-81FE-4014-B1D8-B9096141E0DA}" dt="2023-12-18T14:56:29.650" v="1614" actId="20577"/>
        <pc:sldMkLst>
          <pc:docMk/>
          <pc:sldMk cId="829274640" sldId="269"/>
        </pc:sldMkLst>
        <pc:spChg chg="mod">
          <ac:chgData name="Sommer Hermine" userId="daf6b0cdcefc8aa9" providerId="LiveId" clId="{5ECADEDD-81FE-4014-B1D8-B9096141E0DA}" dt="2023-12-18T14:54:14.787" v="1275" actId="20577"/>
          <ac:spMkLst>
            <pc:docMk/>
            <pc:sldMk cId="829274640" sldId="269"/>
            <ac:spMk id="2" creationId="{3D57D133-5FB2-9A7A-4486-A2FDCEF4C70F}"/>
          </ac:spMkLst>
        </pc:spChg>
        <pc:spChg chg="mod">
          <ac:chgData name="Sommer Hermine" userId="daf6b0cdcefc8aa9" providerId="LiveId" clId="{5ECADEDD-81FE-4014-B1D8-B9096141E0DA}" dt="2023-12-18T14:56:29.650" v="1614" actId="20577"/>
          <ac:spMkLst>
            <pc:docMk/>
            <pc:sldMk cId="829274640" sldId="269"/>
            <ac:spMk id="3" creationId="{E0ED9957-A56A-6BA4-8947-2630F6A9CFBC}"/>
          </ac:spMkLst>
        </pc:spChg>
      </pc:sldChg>
      <pc:sldChg chg="modSp mod">
        <pc:chgData name="Sommer Hermine" userId="daf6b0cdcefc8aa9" providerId="LiveId" clId="{5ECADEDD-81FE-4014-B1D8-B9096141E0DA}" dt="2023-12-18T14:57:48.671" v="1756" actId="20577"/>
        <pc:sldMkLst>
          <pc:docMk/>
          <pc:sldMk cId="1832371429" sldId="270"/>
        </pc:sldMkLst>
        <pc:spChg chg="mod">
          <ac:chgData name="Sommer Hermine" userId="daf6b0cdcefc8aa9" providerId="LiveId" clId="{5ECADEDD-81FE-4014-B1D8-B9096141E0DA}" dt="2023-12-18T14:57:01.890" v="1632" actId="20577"/>
          <ac:spMkLst>
            <pc:docMk/>
            <pc:sldMk cId="1832371429" sldId="270"/>
            <ac:spMk id="2" creationId="{371B2C0B-4B22-7FE2-DB25-48D326D1C447}"/>
          </ac:spMkLst>
        </pc:spChg>
        <pc:spChg chg="mod">
          <ac:chgData name="Sommer Hermine" userId="daf6b0cdcefc8aa9" providerId="LiveId" clId="{5ECADEDD-81FE-4014-B1D8-B9096141E0DA}" dt="2023-12-18T14:57:48.671" v="1756" actId="20577"/>
          <ac:spMkLst>
            <pc:docMk/>
            <pc:sldMk cId="1832371429" sldId="270"/>
            <ac:spMk id="3" creationId="{5BE58CBB-0BBF-117E-0056-4580F26F41CE}"/>
          </ac:spMkLst>
        </pc:spChg>
      </pc:sldChg>
      <pc:sldChg chg="modSp mod">
        <pc:chgData name="Sommer Hermine" userId="daf6b0cdcefc8aa9" providerId="LiveId" clId="{5ECADEDD-81FE-4014-B1D8-B9096141E0DA}" dt="2023-12-18T15:03:49.431" v="2488" actId="20577"/>
        <pc:sldMkLst>
          <pc:docMk/>
          <pc:sldMk cId="1950441798" sldId="273"/>
        </pc:sldMkLst>
        <pc:spChg chg="mod">
          <ac:chgData name="Sommer Hermine" userId="daf6b0cdcefc8aa9" providerId="LiveId" clId="{5ECADEDD-81FE-4014-B1D8-B9096141E0DA}" dt="2023-12-18T15:03:49.431" v="2488" actId="20577"/>
          <ac:spMkLst>
            <pc:docMk/>
            <pc:sldMk cId="1950441798" sldId="273"/>
            <ac:spMk id="2" creationId="{3527A01B-DCE2-918B-ACD2-0CFB286F2E6A}"/>
          </ac:spMkLst>
        </pc:spChg>
      </pc:sldChg>
      <pc:sldChg chg="modSp add mod">
        <pc:chgData name="Sommer Hermine" userId="daf6b0cdcefc8aa9" providerId="LiveId" clId="{5ECADEDD-81FE-4014-B1D8-B9096141E0DA}" dt="2023-12-18T15:02:28.956" v="2253" actId="20577"/>
        <pc:sldMkLst>
          <pc:docMk/>
          <pc:sldMk cId="266163395" sldId="274"/>
        </pc:sldMkLst>
        <pc:spChg chg="mod">
          <ac:chgData name="Sommer Hermine" userId="daf6b0cdcefc8aa9" providerId="LiveId" clId="{5ECADEDD-81FE-4014-B1D8-B9096141E0DA}" dt="2023-12-18T14:58:28.816" v="1779" actId="20577"/>
          <ac:spMkLst>
            <pc:docMk/>
            <pc:sldMk cId="266163395" sldId="274"/>
            <ac:spMk id="2" creationId="{371B2C0B-4B22-7FE2-DB25-48D326D1C447}"/>
          </ac:spMkLst>
        </pc:spChg>
        <pc:spChg chg="mod">
          <ac:chgData name="Sommer Hermine" userId="daf6b0cdcefc8aa9" providerId="LiveId" clId="{5ECADEDD-81FE-4014-B1D8-B9096141E0DA}" dt="2023-12-18T15:02:28.956" v="2253" actId="20577"/>
          <ac:spMkLst>
            <pc:docMk/>
            <pc:sldMk cId="266163395" sldId="274"/>
            <ac:spMk id="3" creationId="{5BE58CBB-0BBF-117E-0056-4580F26F41C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CCB6-8E6E-4DFC-BB66-4536BEB8BCBF}" type="datetimeFigureOut">
              <a:rPr lang="de-CH" smtClean="0"/>
              <a:t>19.03.2024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2D1CD6-A4B3-44E5-9FA7-F91120205BC8}" type="slidenum">
              <a:rPr lang="de-CH" smtClean="0"/>
              <a:t>‹Nr.›</a:t>
            </a:fld>
            <a:endParaRPr lang="de-CH"/>
          </a:p>
        </p:txBody>
      </p:sp>
    </p:spTree>
    <p:extLst>
      <p:ext uri="{BB962C8B-B14F-4D97-AF65-F5344CB8AC3E}">
        <p14:creationId xmlns:p14="http://schemas.microsoft.com/office/powerpoint/2010/main" val="2565357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418A8FF-51F6-420A-9AE2-AC64238DD59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23" y="0"/>
            <a:ext cx="12177954" cy="6858000"/>
          </a:xfrm>
          <a:prstGeom prst="rect">
            <a:avLst/>
          </a:prstGeom>
        </p:spPr>
      </p:pic>
      <p:sp>
        <p:nvSpPr>
          <p:cNvPr id="2" name="Titel 1">
            <a:extLst>
              <a:ext uri="{FF2B5EF4-FFF2-40B4-BE49-F238E27FC236}">
                <a16:creationId xmlns:a16="http://schemas.microsoft.com/office/drawing/2014/main" id="{3D6AB14C-EA72-466C-88B0-F6985917CA34}"/>
              </a:ext>
            </a:extLst>
          </p:cNvPr>
          <p:cNvSpPr>
            <a:spLocks noGrp="1"/>
          </p:cNvSpPr>
          <p:nvPr>
            <p:ph type="ctrTitle"/>
          </p:nvPr>
        </p:nvSpPr>
        <p:spPr>
          <a:xfrm>
            <a:off x="4357314" y="1644901"/>
            <a:ext cx="4349363" cy="1865062"/>
          </a:xfrm>
        </p:spPr>
        <p:txBody>
          <a:bodyPr anchor="b">
            <a:normAutofit/>
          </a:bodyPr>
          <a:lstStyle>
            <a:lvl1pPr algn="ctr">
              <a:defRPr sz="4400" b="1"/>
            </a:lvl1pPr>
          </a:lstStyle>
          <a:p>
            <a:r>
              <a:rPr lang="de-DE" dirty="0"/>
              <a:t>Mastertitelformat bearbeiten</a:t>
            </a:r>
            <a:endParaRPr lang="de-CH" dirty="0"/>
          </a:p>
        </p:txBody>
      </p:sp>
      <p:sp>
        <p:nvSpPr>
          <p:cNvPr id="3" name="Untertitel 2">
            <a:extLst>
              <a:ext uri="{FF2B5EF4-FFF2-40B4-BE49-F238E27FC236}">
                <a16:creationId xmlns:a16="http://schemas.microsoft.com/office/drawing/2014/main" id="{374A7DD8-D87C-4D08-A54D-31C9220D64D7}"/>
              </a:ext>
            </a:extLst>
          </p:cNvPr>
          <p:cNvSpPr>
            <a:spLocks noGrp="1"/>
          </p:cNvSpPr>
          <p:nvPr>
            <p:ph type="subTitle" idx="1"/>
          </p:nvPr>
        </p:nvSpPr>
        <p:spPr>
          <a:xfrm>
            <a:off x="4357314" y="3602038"/>
            <a:ext cx="43493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de-CH" dirty="0"/>
          </a:p>
        </p:txBody>
      </p:sp>
      <p:sp>
        <p:nvSpPr>
          <p:cNvPr id="4" name="Datumsplatzhalter 3">
            <a:extLst>
              <a:ext uri="{FF2B5EF4-FFF2-40B4-BE49-F238E27FC236}">
                <a16:creationId xmlns:a16="http://schemas.microsoft.com/office/drawing/2014/main" id="{BED82AB1-6DBE-42D2-90CF-62601F13ABFE}"/>
              </a:ext>
            </a:extLst>
          </p:cNvPr>
          <p:cNvSpPr>
            <a:spLocks noGrp="1"/>
          </p:cNvSpPr>
          <p:nvPr>
            <p:ph type="dt" sz="half" idx="10"/>
          </p:nvPr>
        </p:nvSpPr>
        <p:spPr/>
        <p:txBody>
          <a:bodyPr/>
          <a:lstStyle/>
          <a:p>
            <a:fld id="{75B9197D-8424-45DC-9B2C-5804F3E50C04}" type="datetimeFigureOut">
              <a:rPr lang="de-CH" smtClean="0"/>
              <a:t>19.03.2024</a:t>
            </a:fld>
            <a:endParaRPr lang="de-CH"/>
          </a:p>
        </p:txBody>
      </p:sp>
      <p:sp>
        <p:nvSpPr>
          <p:cNvPr id="5" name="Fußzeilenplatzhalter 4">
            <a:extLst>
              <a:ext uri="{FF2B5EF4-FFF2-40B4-BE49-F238E27FC236}">
                <a16:creationId xmlns:a16="http://schemas.microsoft.com/office/drawing/2014/main" id="{AACFF312-4245-46F9-B22D-6ACF5C83912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56AADAFA-7396-4EBE-BC39-F56E8173630B}"/>
              </a:ext>
            </a:extLst>
          </p:cNvPr>
          <p:cNvSpPr>
            <a:spLocks noGrp="1"/>
          </p:cNvSpPr>
          <p:nvPr>
            <p:ph type="sldNum" sz="quarter" idx="12"/>
          </p:nvPr>
        </p:nvSpPr>
        <p:spPr/>
        <p:txBody>
          <a:bodyPr/>
          <a:lstStyle/>
          <a:p>
            <a:fld id="{B0B6C1BF-FE77-4E97-99B2-2FFED8757BDB}" type="slidenum">
              <a:rPr lang="de-CH" smtClean="0"/>
              <a:t>‹Nr.›</a:t>
            </a:fld>
            <a:endParaRPr lang="de-CH"/>
          </a:p>
        </p:txBody>
      </p:sp>
      <p:sp>
        <p:nvSpPr>
          <p:cNvPr id="8" name="Titel 1">
            <a:extLst>
              <a:ext uri="{FF2B5EF4-FFF2-40B4-BE49-F238E27FC236}">
                <a16:creationId xmlns:a16="http://schemas.microsoft.com/office/drawing/2014/main" id="{A6F3DAC9-9B07-483B-94F7-ABB87DB94C3A}"/>
              </a:ext>
            </a:extLst>
          </p:cNvPr>
          <p:cNvSpPr txBox="1">
            <a:spLocks/>
          </p:cNvSpPr>
          <p:nvPr userDrawn="1"/>
        </p:nvSpPr>
        <p:spPr>
          <a:xfrm>
            <a:off x="4482005" y="136525"/>
            <a:ext cx="4349363" cy="16557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a:lstStyle>
          <a:p>
            <a:endParaRPr lang="de-CH" dirty="0"/>
          </a:p>
        </p:txBody>
      </p:sp>
      <p:pic>
        <p:nvPicPr>
          <p:cNvPr id="12" name="Grafik 11" descr="Geöffnetes Buch mit einfarbiger Füllung">
            <a:extLst>
              <a:ext uri="{FF2B5EF4-FFF2-40B4-BE49-F238E27FC236}">
                <a16:creationId xmlns:a16="http://schemas.microsoft.com/office/drawing/2014/main" id="{738FB0B0-B8F7-4F3A-9CE3-9F326E7C7B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7314" y="1166381"/>
            <a:ext cx="433819" cy="433819"/>
          </a:xfrm>
          <a:prstGeom prst="rect">
            <a:avLst/>
          </a:prstGeom>
        </p:spPr>
      </p:pic>
      <p:sp>
        <p:nvSpPr>
          <p:cNvPr id="14" name="Textfeld 13">
            <a:extLst>
              <a:ext uri="{FF2B5EF4-FFF2-40B4-BE49-F238E27FC236}">
                <a16:creationId xmlns:a16="http://schemas.microsoft.com/office/drawing/2014/main" id="{A0C0ABBB-DAD4-48A9-816F-9BE991532A9E}"/>
              </a:ext>
            </a:extLst>
          </p:cNvPr>
          <p:cNvSpPr txBox="1"/>
          <p:nvPr userDrawn="1"/>
        </p:nvSpPr>
        <p:spPr>
          <a:xfrm>
            <a:off x="4801784" y="1121680"/>
            <a:ext cx="3709804" cy="523220"/>
          </a:xfrm>
          <a:prstGeom prst="rect">
            <a:avLst/>
          </a:prstGeom>
          <a:noFill/>
        </p:spPr>
        <p:txBody>
          <a:bodyPr wrap="square">
            <a:spAutoFit/>
          </a:bodyPr>
          <a:lstStyle/>
          <a:p>
            <a:r>
              <a:rPr lang="de-CH" sz="2800" dirty="0">
                <a:ln>
                  <a:noFill/>
                </a:ln>
                <a:solidFill>
                  <a:srgbClr val="5B74AD"/>
                </a:solidFill>
                <a:effectLst/>
                <a:latin typeface="Calibri" panose="020F0502020204030204" pitchFamily="34" charset="0"/>
                <a:ea typeface="Calibri" panose="020F0502020204030204" pitchFamily="34" charset="0"/>
                <a:cs typeface="Times New Roman" panose="02020603050405020304" pitchFamily="18" charset="0"/>
              </a:rPr>
              <a:t>Licht auf meinem Weg</a:t>
            </a:r>
            <a:endParaRPr lang="de-CH" sz="2800" dirty="0">
              <a:solidFill>
                <a:srgbClr val="5B74AD"/>
              </a:solidFill>
            </a:endParaRPr>
          </a:p>
        </p:txBody>
      </p:sp>
    </p:spTree>
    <p:extLst>
      <p:ext uri="{BB962C8B-B14F-4D97-AF65-F5344CB8AC3E}">
        <p14:creationId xmlns:p14="http://schemas.microsoft.com/office/powerpoint/2010/main" val="249422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DCF61-2D63-498B-A8CF-41761E7835D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AD448556-FFF1-4FCE-B136-5CBE47F20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2BAE92DA-94BB-424C-BB87-DB0075AA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2C4BEBD-9276-4791-99E0-59B15C030448}"/>
              </a:ext>
            </a:extLst>
          </p:cNvPr>
          <p:cNvSpPr>
            <a:spLocks noGrp="1"/>
          </p:cNvSpPr>
          <p:nvPr>
            <p:ph type="dt" sz="half" idx="10"/>
          </p:nvPr>
        </p:nvSpPr>
        <p:spPr/>
        <p:txBody>
          <a:bodyPr/>
          <a:lstStyle/>
          <a:p>
            <a:fld id="{75B9197D-8424-45DC-9B2C-5804F3E50C04}" type="datetimeFigureOut">
              <a:rPr lang="de-CH" smtClean="0"/>
              <a:t>19.03.2024</a:t>
            </a:fld>
            <a:endParaRPr lang="de-CH"/>
          </a:p>
        </p:txBody>
      </p:sp>
      <p:sp>
        <p:nvSpPr>
          <p:cNvPr id="6" name="Fußzeilenplatzhalter 5">
            <a:extLst>
              <a:ext uri="{FF2B5EF4-FFF2-40B4-BE49-F238E27FC236}">
                <a16:creationId xmlns:a16="http://schemas.microsoft.com/office/drawing/2014/main" id="{890D490F-644B-4E09-829A-2134771591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BFFDCFF-7BBD-4260-BD59-5C014E9ECAFA}"/>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05ED49-56EF-4B1C-9068-F5FCC342CDE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55457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4AF73-BBB3-4F29-926E-A7148632E721}"/>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C172422B-1D5C-4A8C-84CB-2B447844AE9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56AE5E2-169D-4DB4-9D21-0735C58D7A25}"/>
              </a:ext>
            </a:extLst>
          </p:cNvPr>
          <p:cNvSpPr>
            <a:spLocks noGrp="1"/>
          </p:cNvSpPr>
          <p:nvPr>
            <p:ph type="dt" sz="half" idx="10"/>
          </p:nvPr>
        </p:nvSpPr>
        <p:spPr/>
        <p:txBody>
          <a:bodyPr/>
          <a:lstStyle/>
          <a:p>
            <a:fld id="{75B9197D-8424-45DC-9B2C-5804F3E50C04}" type="datetimeFigureOut">
              <a:rPr lang="de-CH" smtClean="0"/>
              <a:t>19.03.2024</a:t>
            </a:fld>
            <a:endParaRPr lang="de-CH"/>
          </a:p>
        </p:txBody>
      </p:sp>
      <p:sp>
        <p:nvSpPr>
          <p:cNvPr id="5" name="Fußzeilenplatzhalter 4">
            <a:extLst>
              <a:ext uri="{FF2B5EF4-FFF2-40B4-BE49-F238E27FC236}">
                <a16:creationId xmlns:a16="http://schemas.microsoft.com/office/drawing/2014/main" id="{96006F14-6CD6-4DC4-9255-121F73BA4D3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BC54E8B-E7D1-4E7B-B590-02214578D2F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96602D-FDDF-4840-80BC-59330BF7771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6" y="1659548"/>
            <a:ext cx="4023368" cy="115824"/>
          </a:xfrm>
          <a:prstGeom prst="rect">
            <a:avLst/>
          </a:prstGeom>
        </p:spPr>
      </p:pic>
    </p:spTree>
    <p:extLst>
      <p:ext uri="{BB962C8B-B14F-4D97-AF65-F5344CB8AC3E}">
        <p14:creationId xmlns:p14="http://schemas.microsoft.com/office/powerpoint/2010/main" val="179718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1ABDD28-959A-4928-92B4-23756EEA6BD7}"/>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0DA2566E-6495-4F25-911C-0597AE11BB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75929DC-5EB3-4872-8183-E5205566C52F}"/>
              </a:ext>
            </a:extLst>
          </p:cNvPr>
          <p:cNvSpPr>
            <a:spLocks noGrp="1"/>
          </p:cNvSpPr>
          <p:nvPr>
            <p:ph type="dt" sz="half" idx="10"/>
          </p:nvPr>
        </p:nvSpPr>
        <p:spPr/>
        <p:txBody>
          <a:bodyPr/>
          <a:lstStyle/>
          <a:p>
            <a:fld id="{75B9197D-8424-45DC-9B2C-5804F3E50C04}" type="datetimeFigureOut">
              <a:rPr lang="de-CH" smtClean="0"/>
              <a:t>19.03.2024</a:t>
            </a:fld>
            <a:endParaRPr lang="de-CH"/>
          </a:p>
        </p:txBody>
      </p:sp>
      <p:sp>
        <p:nvSpPr>
          <p:cNvPr id="5" name="Fußzeilenplatzhalter 4">
            <a:extLst>
              <a:ext uri="{FF2B5EF4-FFF2-40B4-BE49-F238E27FC236}">
                <a16:creationId xmlns:a16="http://schemas.microsoft.com/office/drawing/2014/main" id="{1649BA30-F9F3-40DF-838D-D93B33D7F38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7A6F9E5-6B09-4B2B-B0A4-A721A385D9E5}"/>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3BB02DA9-9394-4C6D-A45D-76D51977790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6637016" y="2300425"/>
            <a:ext cx="4023368" cy="115824"/>
          </a:xfrm>
          <a:prstGeom prst="rect">
            <a:avLst/>
          </a:prstGeom>
        </p:spPr>
      </p:pic>
    </p:spTree>
    <p:extLst>
      <p:ext uri="{BB962C8B-B14F-4D97-AF65-F5344CB8AC3E}">
        <p14:creationId xmlns:p14="http://schemas.microsoft.com/office/powerpoint/2010/main" val="1026453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794328" y="365125"/>
            <a:ext cx="10541000" cy="1223529"/>
          </a:xfrm>
        </p:spPr>
        <p:txBody>
          <a:bodyPr lIns="0"/>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19.03.2024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2063464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ibel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1967344" y="365125"/>
            <a:ext cx="9367983" cy="1223529"/>
          </a:xfrm>
        </p:spPr>
        <p:txBody>
          <a:bodyPr lIns="0"/>
          <a:lstStyle>
            <a:lvl1pPr>
              <a:defRPr>
                <a:solidFill>
                  <a:schemeClr val="accent1">
                    <a:lumMod val="50000"/>
                  </a:schemeClr>
                </a:solidFill>
              </a:defRPr>
            </a:lvl1pPr>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nchor="ctr" anchorCtr="0">
            <a:normAutofit/>
          </a:bodyPr>
          <a:lstStyle>
            <a:lvl1pPr marL="0" indent="0" algn="ctr">
              <a:buNone/>
              <a:defRPr sz="4400"/>
            </a:lvl1pPr>
          </a:lstStyle>
          <a:p>
            <a:pPr lvl="0"/>
            <a:r>
              <a:rPr lang="de-DE" dirty="0"/>
              <a:t>Mastertextformat bearbeiten</a:t>
            </a:r>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19.03.2024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duotone>
              <a:prstClr val="black"/>
              <a:srgbClr val="0070C0">
                <a:tint val="45000"/>
                <a:satMod val="40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pic>
        <p:nvPicPr>
          <p:cNvPr id="9" name="Grafik 8" descr="Geöffnetes Buch mit einfarbiger Füllung">
            <a:extLst>
              <a:ext uri="{FF2B5EF4-FFF2-40B4-BE49-F238E27FC236}">
                <a16:creationId xmlns:a16="http://schemas.microsoft.com/office/drawing/2014/main" id="{C6A9594C-4A10-45B8-9B4F-BB3D00E66B2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673" y="839164"/>
            <a:ext cx="749490" cy="749490"/>
          </a:xfrm>
          <a:prstGeom prst="rect">
            <a:avLst/>
          </a:prstGeom>
        </p:spPr>
      </p:pic>
    </p:spTree>
    <p:extLst>
      <p:ext uri="{BB962C8B-B14F-4D97-AF65-F5344CB8AC3E}">
        <p14:creationId xmlns:p14="http://schemas.microsoft.com/office/powerpoint/2010/main" val="42923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1866D-CED7-4C87-8B23-AA51AD181AF4}"/>
              </a:ext>
            </a:extLst>
          </p:cNvPr>
          <p:cNvSpPr>
            <a:spLocks noGrp="1"/>
          </p:cNvSpPr>
          <p:nvPr>
            <p:ph type="title"/>
          </p:nvPr>
        </p:nvSpPr>
        <p:spPr>
          <a:xfrm>
            <a:off x="831850" y="1709738"/>
            <a:ext cx="10515600" cy="2613025"/>
          </a:xfrm>
        </p:spPr>
        <p:txBody>
          <a:bodyPr anchor="b"/>
          <a:lstStyle>
            <a:lvl1pPr>
              <a:defRPr sz="6000"/>
            </a:lvl1p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B8E9FB91-CC24-45AA-8DE8-A2FD1F2FD1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4705CAE-F5DD-4C31-B51F-DE7865CDA9ED}"/>
              </a:ext>
            </a:extLst>
          </p:cNvPr>
          <p:cNvSpPr>
            <a:spLocks noGrp="1"/>
          </p:cNvSpPr>
          <p:nvPr>
            <p:ph type="dt" sz="half" idx="10"/>
          </p:nvPr>
        </p:nvSpPr>
        <p:spPr/>
        <p:txBody>
          <a:bodyPr/>
          <a:lstStyle/>
          <a:p>
            <a:fld id="{75B9197D-8424-45DC-9B2C-5804F3E50C04}" type="datetimeFigureOut">
              <a:rPr lang="de-CH" smtClean="0"/>
              <a:t>19.03.2024</a:t>
            </a:fld>
            <a:endParaRPr lang="de-CH"/>
          </a:p>
        </p:txBody>
      </p:sp>
      <p:sp>
        <p:nvSpPr>
          <p:cNvPr id="5" name="Fußzeilenplatzhalter 4">
            <a:extLst>
              <a:ext uri="{FF2B5EF4-FFF2-40B4-BE49-F238E27FC236}">
                <a16:creationId xmlns:a16="http://schemas.microsoft.com/office/drawing/2014/main" id="{C910E16B-2898-4B54-9D52-C33118EFE4A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C41C40C7-8DEB-43FF-8D4F-103FF9CB364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48869F76-986B-499F-9FFF-F1C66B49B28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5" y="4408448"/>
            <a:ext cx="4023368" cy="115824"/>
          </a:xfrm>
          <a:prstGeom prst="rect">
            <a:avLst/>
          </a:prstGeom>
        </p:spPr>
      </p:pic>
    </p:spTree>
    <p:extLst>
      <p:ext uri="{BB962C8B-B14F-4D97-AF65-F5344CB8AC3E}">
        <p14:creationId xmlns:p14="http://schemas.microsoft.com/office/powerpoint/2010/main" val="2968866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04C163-B1CA-40B6-8B02-034A230DB8A2}"/>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33EB7339-092C-4D11-89A2-F4735D26A01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5DE861F7-D721-45CC-8A7D-7E89612336F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5CEA5DCB-151B-4651-B31B-F14DD13241B2}"/>
              </a:ext>
            </a:extLst>
          </p:cNvPr>
          <p:cNvSpPr>
            <a:spLocks noGrp="1"/>
          </p:cNvSpPr>
          <p:nvPr>
            <p:ph type="dt" sz="half" idx="10"/>
          </p:nvPr>
        </p:nvSpPr>
        <p:spPr/>
        <p:txBody>
          <a:bodyPr/>
          <a:lstStyle/>
          <a:p>
            <a:fld id="{75B9197D-8424-45DC-9B2C-5804F3E50C04}" type="datetimeFigureOut">
              <a:rPr lang="de-CH" smtClean="0"/>
              <a:t>19.03.2024</a:t>
            </a:fld>
            <a:endParaRPr lang="de-CH"/>
          </a:p>
        </p:txBody>
      </p:sp>
      <p:sp>
        <p:nvSpPr>
          <p:cNvPr id="6" name="Fußzeilenplatzhalter 5">
            <a:extLst>
              <a:ext uri="{FF2B5EF4-FFF2-40B4-BE49-F238E27FC236}">
                <a16:creationId xmlns:a16="http://schemas.microsoft.com/office/drawing/2014/main" id="{8C1B5106-3E87-4FDC-A3B0-3C3E96AF0E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7A501DE6-1391-47C4-A712-B8EDE72D3368}"/>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635F43F5-67C2-40A2-8B6C-B705454141F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89569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49BA2-4AF0-4B4C-946E-63BC3324C0AE}"/>
              </a:ext>
            </a:extLst>
          </p:cNvPr>
          <p:cNvSpPr>
            <a:spLocks noGrp="1"/>
          </p:cNvSpPr>
          <p:nvPr>
            <p:ph type="title"/>
          </p:nvPr>
        </p:nvSpPr>
        <p:spPr>
          <a:xfrm>
            <a:off x="839788" y="365125"/>
            <a:ext cx="10515600" cy="1214293"/>
          </a:xfrm>
        </p:spPr>
        <p:txBody>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FF6CD1AA-6DA4-4EE2-94DD-54685C0D3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BBCBA3D-EE33-426F-8797-FBAA6655E30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42583CAF-48E4-4D0B-A479-47344E0E92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BA92317-2C7D-4367-8FBA-41E739FA2B5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81F77C9F-4A67-4F13-A681-3C17F624FFA3}"/>
              </a:ext>
            </a:extLst>
          </p:cNvPr>
          <p:cNvSpPr>
            <a:spLocks noGrp="1"/>
          </p:cNvSpPr>
          <p:nvPr>
            <p:ph type="dt" sz="half" idx="10"/>
          </p:nvPr>
        </p:nvSpPr>
        <p:spPr/>
        <p:txBody>
          <a:bodyPr/>
          <a:lstStyle/>
          <a:p>
            <a:fld id="{75B9197D-8424-45DC-9B2C-5804F3E50C04}" type="datetimeFigureOut">
              <a:rPr lang="de-CH" smtClean="0"/>
              <a:t>19.03.2024</a:t>
            </a:fld>
            <a:endParaRPr lang="de-CH"/>
          </a:p>
        </p:txBody>
      </p:sp>
      <p:sp>
        <p:nvSpPr>
          <p:cNvPr id="8" name="Fußzeilenplatzhalter 7">
            <a:extLst>
              <a:ext uri="{FF2B5EF4-FFF2-40B4-BE49-F238E27FC236}">
                <a16:creationId xmlns:a16="http://schemas.microsoft.com/office/drawing/2014/main" id="{BF08B2F1-A9B1-4254-858F-F6035A69F6FA}"/>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B621815E-E616-49EF-8759-10E666CE4A57}"/>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11" name="Grafik 10">
            <a:extLst>
              <a:ext uri="{FF2B5EF4-FFF2-40B4-BE49-F238E27FC236}">
                <a16:creationId xmlns:a16="http://schemas.microsoft.com/office/drawing/2014/main" id="{5BFC42F5-8F4A-429A-9347-B78D8B05E7B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593853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9BFF63-723B-4DAB-AEA9-486D5690E3F4}"/>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88485089-C972-4B99-8DE0-9C657C880C54}"/>
              </a:ext>
            </a:extLst>
          </p:cNvPr>
          <p:cNvSpPr>
            <a:spLocks noGrp="1"/>
          </p:cNvSpPr>
          <p:nvPr>
            <p:ph type="dt" sz="half" idx="10"/>
          </p:nvPr>
        </p:nvSpPr>
        <p:spPr/>
        <p:txBody>
          <a:bodyPr/>
          <a:lstStyle/>
          <a:p>
            <a:fld id="{75B9197D-8424-45DC-9B2C-5804F3E50C04}" type="datetimeFigureOut">
              <a:rPr lang="de-CH" smtClean="0"/>
              <a:t>19.03.2024</a:t>
            </a:fld>
            <a:endParaRPr lang="de-CH"/>
          </a:p>
        </p:txBody>
      </p:sp>
      <p:sp>
        <p:nvSpPr>
          <p:cNvPr id="4" name="Fußzeilenplatzhalter 3">
            <a:extLst>
              <a:ext uri="{FF2B5EF4-FFF2-40B4-BE49-F238E27FC236}">
                <a16:creationId xmlns:a16="http://schemas.microsoft.com/office/drawing/2014/main" id="{DA89C08C-A460-4AFD-A0A3-310179E3B1D8}"/>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E288CDC1-3DAF-436B-BFA0-F88621572162}"/>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125B4931-9800-431E-89C6-944B95A38F1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171667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615FFD8-D8E7-4345-9F32-57A9BF707FF7}"/>
              </a:ext>
            </a:extLst>
          </p:cNvPr>
          <p:cNvSpPr>
            <a:spLocks noGrp="1"/>
          </p:cNvSpPr>
          <p:nvPr>
            <p:ph type="dt" sz="half" idx="10"/>
          </p:nvPr>
        </p:nvSpPr>
        <p:spPr/>
        <p:txBody>
          <a:bodyPr/>
          <a:lstStyle/>
          <a:p>
            <a:fld id="{75B9197D-8424-45DC-9B2C-5804F3E50C04}" type="datetimeFigureOut">
              <a:rPr lang="de-CH" smtClean="0"/>
              <a:t>19.03.2024</a:t>
            </a:fld>
            <a:endParaRPr lang="de-CH"/>
          </a:p>
        </p:txBody>
      </p:sp>
      <p:sp>
        <p:nvSpPr>
          <p:cNvPr id="3" name="Fußzeilenplatzhalter 2">
            <a:extLst>
              <a:ext uri="{FF2B5EF4-FFF2-40B4-BE49-F238E27FC236}">
                <a16:creationId xmlns:a16="http://schemas.microsoft.com/office/drawing/2014/main" id="{5E3C4EE8-EFA8-4545-A08A-B2E10E1AFF63}"/>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3C7F7456-FE2A-45CE-A8FA-F99AF89F3F35}"/>
              </a:ext>
            </a:extLst>
          </p:cNvPr>
          <p:cNvSpPr>
            <a:spLocks noGrp="1"/>
          </p:cNvSpPr>
          <p:nvPr>
            <p:ph type="sldNum" sz="quarter" idx="12"/>
          </p:nvPr>
        </p:nvSpPr>
        <p:spPr/>
        <p:txBody>
          <a:bodyPr/>
          <a:lstStyle/>
          <a:p>
            <a:fld id="{B0B6C1BF-FE77-4E97-99B2-2FFED8757BDB}" type="slidenum">
              <a:rPr lang="de-CH" smtClean="0"/>
              <a:t>‹Nr.›</a:t>
            </a:fld>
            <a:endParaRPr lang="de-CH"/>
          </a:p>
        </p:txBody>
      </p:sp>
    </p:spTree>
    <p:extLst>
      <p:ext uri="{BB962C8B-B14F-4D97-AF65-F5344CB8AC3E}">
        <p14:creationId xmlns:p14="http://schemas.microsoft.com/office/powerpoint/2010/main" val="65123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B6D03-BB1F-4A9B-A80C-B862399A92B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0853F279-89B9-4581-BB32-C630A0276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41909D1D-CA33-4D79-8814-9B86CF2DD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7E7F8AB-6A67-40A6-BFAB-B5CFE75E5808}"/>
              </a:ext>
            </a:extLst>
          </p:cNvPr>
          <p:cNvSpPr>
            <a:spLocks noGrp="1"/>
          </p:cNvSpPr>
          <p:nvPr>
            <p:ph type="dt" sz="half" idx="10"/>
          </p:nvPr>
        </p:nvSpPr>
        <p:spPr/>
        <p:txBody>
          <a:bodyPr/>
          <a:lstStyle/>
          <a:p>
            <a:fld id="{75B9197D-8424-45DC-9B2C-5804F3E50C04}" type="datetimeFigureOut">
              <a:rPr lang="de-CH" smtClean="0"/>
              <a:t>19.03.2024</a:t>
            </a:fld>
            <a:endParaRPr lang="de-CH"/>
          </a:p>
        </p:txBody>
      </p:sp>
      <p:sp>
        <p:nvSpPr>
          <p:cNvPr id="6" name="Fußzeilenplatzhalter 5">
            <a:extLst>
              <a:ext uri="{FF2B5EF4-FFF2-40B4-BE49-F238E27FC236}">
                <a16:creationId xmlns:a16="http://schemas.microsoft.com/office/drawing/2014/main" id="{E6B7AF79-68F4-4E4D-8146-309967649D68}"/>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5C783E6B-D145-468A-88DE-36B3896583F9}"/>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135A8A49-5A02-4183-93BB-AD69CBBA310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666579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0"/>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CFEF9CE-247C-4BC2-AFDC-13FE853AD8E6}"/>
              </a:ext>
            </a:extLst>
          </p:cNvPr>
          <p:cNvSpPr>
            <a:spLocks noGrp="1"/>
          </p:cNvSpPr>
          <p:nvPr>
            <p:ph type="title"/>
          </p:nvPr>
        </p:nvSpPr>
        <p:spPr>
          <a:xfrm>
            <a:off x="838200" y="365125"/>
            <a:ext cx="10515600" cy="1223529"/>
          </a:xfrm>
          <a:prstGeom prst="rect">
            <a:avLst/>
          </a:prstGeom>
        </p:spPr>
        <p:txBody>
          <a:bodyPr vert="horz" lIns="91440" tIns="45720" rIns="91440" bIns="45720" rtlCol="0" anchor="b" anchorCtr="0">
            <a:norm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10FF631C-0C5C-44D4-B150-2CE7DC59C7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C39FFBFF-60EE-4417-BECE-9B172DEC57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9197D-8424-45DC-9B2C-5804F3E50C04}" type="datetimeFigureOut">
              <a:rPr lang="de-CH" smtClean="0"/>
              <a:t>19.03.2024</a:t>
            </a:fld>
            <a:endParaRPr lang="de-CH"/>
          </a:p>
        </p:txBody>
      </p:sp>
      <p:sp>
        <p:nvSpPr>
          <p:cNvPr id="5" name="Fußzeilenplatzhalter 4">
            <a:extLst>
              <a:ext uri="{FF2B5EF4-FFF2-40B4-BE49-F238E27FC236}">
                <a16:creationId xmlns:a16="http://schemas.microsoft.com/office/drawing/2014/main" id="{4A7F9337-C30F-4CF4-8A8B-F29C0FFF19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D8272445-3C6C-41A1-BA8F-015208A35C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6C1BF-FE77-4E97-99B2-2FFED8757BDB}" type="slidenum">
              <a:rPr lang="de-CH" smtClean="0"/>
              <a:t>‹Nr.›</a:t>
            </a:fld>
            <a:endParaRPr lang="de-CH"/>
          </a:p>
        </p:txBody>
      </p:sp>
    </p:spTree>
    <p:extLst>
      <p:ext uri="{BB962C8B-B14F-4D97-AF65-F5344CB8AC3E}">
        <p14:creationId xmlns:p14="http://schemas.microsoft.com/office/powerpoint/2010/main" val="1178151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hyperlink" Target="http://www.01dilly.com/"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73745-FF07-4956-B9EC-A20DA9474B4B}"/>
              </a:ext>
            </a:extLst>
          </p:cNvPr>
          <p:cNvSpPr>
            <a:spLocks noGrp="1"/>
          </p:cNvSpPr>
          <p:nvPr>
            <p:ph type="ctrTitle"/>
          </p:nvPr>
        </p:nvSpPr>
        <p:spPr/>
        <p:txBody>
          <a:bodyPr>
            <a:noAutofit/>
          </a:bodyPr>
          <a:lstStyle/>
          <a:p>
            <a:pPr algn="r"/>
            <a:r>
              <a:rPr lang="de-CH" sz="3600" dirty="0">
                <a:solidFill>
                  <a:schemeClr val="bg2">
                    <a:lumMod val="75000"/>
                  </a:schemeClr>
                </a:solidFill>
              </a:rPr>
              <a:t>09 </a:t>
            </a:r>
            <a:r>
              <a:rPr lang="de-DE" sz="3600" dirty="0"/>
              <a:t>Jesus, der Erlöser</a:t>
            </a:r>
            <a:endParaRPr lang="de-CH" sz="3600" dirty="0"/>
          </a:p>
        </p:txBody>
      </p:sp>
      <p:sp>
        <p:nvSpPr>
          <p:cNvPr id="3" name="Untertitel 2">
            <a:extLst>
              <a:ext uri="{FF2B5EF4-FFF2-40B4-BE49-F238E27FC236}">
                <a16:creationId xmlns:a16="http://schemas.microsoft.com/office/drawing/2014/main" id="{371EC41C-A184-4EBD-9BB4-6EAE005B6F53}"/>
              </a:ext>
            </a:extLst>
          </p:cNvPr>
          <p:cNvSpPr>
            <a:spLocks noGrp="1"/>
          </p:cNvSpPr>
          <p:nvPr>
            <p:ph type="subTitle" idx="1"/>
          </p:nvPr>
        </p:nvSpPr>
        <p:spPr/>
        <p:txBody>
          <a:bodyPr/>
          <a:lstStyle/>
          <a:p>
            <a:pPr algn="r"/>
            <a:r>
              <a:rPr lang="de-DE" dirty="0"/>
              <a:t>Stefan Dilly</a:t>
            </a:r>
            <a:endParaRPr lang="de-CH" dirty="0"/>
          </a:p>
        </p:txBody>
      </p:sp>
    </p:spTree>
    <p:extLst>
      <p:ext uri="{BB962C8B-B14F-4D97-AF65-F5344CB8AC3E}">
        <p14:creationId xmlns:p14="http://schemas.microsoft.com/office/powerpoint/2010/main" val="2061048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err="1"/>
              <a:t>Joh</a:t>
            </a:r>
            <a:r>
              <a:rPr lang="de-CH" dirty="0"/>
              <a:t> 3,16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lstStyle/>
          <a:p>
            <a:r>
              <a:rPr lang="de-DE" dirty="0"/>
              <a:t>Denn so hat Gott die Welt geliebt, dass er seinen eingeborenen Sohn gab, damit jeder, der an ihn glaubt, nicht verlorengeht, sondern ewiges Leben hat. </a:t>
            </a:r>
            <a:endParaRPr lang="de-CH" dirty="0"/>
          </a:p>
        </p:txBody>
      </p:sp>
    </p:spTree>
    <p:extLst>
      <p:ext uri="{BB962C8B-B14F-4D97-AF65-F5344CB8AC3E}">
        <p14:creationId xmlns:p14="http://schemas.microsoft.com/office/powerpoint/2010/main" val="3806722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FEF593-F2C9-47BF-A68C-3E4E91418E84}"/>
              </a:ext>
            </a:extLst>
          </p:cNvPr>
          <p:cNvSpPr>
            <a:spLocks noGrp="1"/>
          </p:cNvSpPr>
          <p:nvPr>
            <p:ph type="title"/>
          </p:nvPr>
        </p:nvSpPr>
        <p:spPr/>
        <p:txBody>
          <a:bodyPr/>
          <a:lstStyle/>
          <a:p>
            <a:r>
              <a:rPr lang="de-CH" dirty="0"/>
              <a:t>1Mo 3,15</a:t>
            </a:r>
          </a:p>
        </p:txBody>
      </p:sp>
      <p:sp>
        <p:nvSpPr>
          <p:cNvPr id="3" name="Inhaltsplatzhalter 2">
            <a:extLst>
              <a:ext uri="{FF2B5EF4-FFF2-40B4-BE49-F238E27FC236}">
                <a16:creationId xmlns:a16="http://schemas.microsoft.com/office/drawing/2014/main" id="{742B4C41-CDBA-4D91-8879-B90020F88E8C}"/>
              </a:ext>
            </a:extLst>
          </p:cNvPr>
          <p:cNvSpPr>
            <a:spLocks noGrp="1"/>
          </p:cNvSpPr>
          <p:nvPr>
            <p:ph idx="1"/>
          </p:nvPr>
        </p:nvSpPr>
        <p:spPr/>
        <p:txBody>
          <a:bodyPr/>
          <a:lstStyle/>
          <a:p>
            <a:r>
              <a:rPr lang="de-DE" dirty="0"/>
              <a:t>Und ich will Feindschaft setzen zwischen dir und der Frau, zwischen deinem Samen und ihrem Samen: Er wird dir den Kopf zertreten, und du wirst ihn in die Ferse stechen. </a:t>
            </a:r>
            <a:endParaRPr lang="de-CH" dirty="0"/>
          </a:p>
        </p:txBody>
      </p:sp>
    </p:spTree>
    <p:extLst>
      <p:ext uri="{BB962C8B-B14F-4D97-AF65-F5344CB8AC3E}">
        <p14:creationId xmlns:p14="http://schemas.microsoft.com/office/powerpoint/2010/main" val="1294144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1E128B-B203-4EF5-B9DA-FEE99556AAEA}"/>
              </a:ext>
            </a:extLst>
          </p:cNvPr>
          <p:cNvSpPr>
            <a:spLocks noGrp="1"/>
          </p:cNvSpPr>
          <p:nvPr>
            <p:ph type="title"/>
          </p:nvPr>
        </p:nvSpPr>
        <p:spPr/>
        <p:txBody>
          <a:bodyPr/>
          <a:lstStyle/>
          <a:p>
            <a:r>
              <a:rPr lang="de-CH" dirty="0" err="1"/>
              <a:t>Jes</a:t>
            </a:r>
            <a:r>
              <a:rPr lang="de-CH" dirty="0"/>
              <a:t> 53,5</a:t>
            </a:r>
          </a:p>
        </p:txBody>
      </p:sp>
      <p:sp>
        <p:nvSpPr>
          <p:cNvPr id="3" name="Inhaltsplatzhalter 2">
            <a:extLst>
              <a:ext uri="{FF2B5EF4-FFF2-40B4-BE49-F238E27FC236}">
                <a16:creationId xmlns:a16="http://schemas.microsoft.com/office/drawing/2014/main" id="{26C7A3DA-6A78-4AD3-9D5C-B20DF47B8902}"/>
              </a:ext>
            </a:extLst>
          </p:cNvPr>
          <p:cNvSpPr>
            <a:spLocks noGrp="1"/>
          </p:cNvSpPr>
          <p:nvPr>
            <p:ph idx="1"/>
          </p:nvPr>
        </p:nvSpPr>
        <p:spPr/>
        <p:txBody>
          <a:bodyPr>
            <a:normAutofit/>
          </a:bodyPr>
          <a:lstStyle/>
          <a:p>
            <a:r>
              <a:rPr lang="de-DE" dirty="0"/>
              <a:t>Doch er wurde um unserer Übertretungen willen durchbohrt, wegen unserer </a:t>
            </a:r>
          </a:p>
          <a:p>
            <a:r>
              <a:rPr lang="de-DE" dirty="0"/>
              <a:t>Missetaten zerschlagen; die Strafe lag auf ihm, damit wir Frieden hätten, und durch </a:t>
            </a:r>
          </a:p>
          <a:p>
            <a:r>
              <a:rPr lang="de-DE" dirty="0"/>
              <a:t>seine Wunden sind wir geheilt worden</a:t>
            </a:r>
            <a:r>
              <a:rPr lang="de-CH" dirty="0"/>
              <a:t>.</a:t>
            </a:r>
          </a:p>
        </p:txBody>
      </p:sp>
    </p:spTree>
    <p:extLst>
      <p:ext uri="{BB962C8B-B14F-4D97-AF65-F5344CB8AC3E}">
        <p14:creationId xmlns:p14="http://schemas.microsoft.com/office/powerpoint/2010/main" val="2531157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80716D-8992-49A9-853E-ACBF8301F136}"/>
              </a:ext>
            </a:extLst>
          </p:cNvPr>
          <p:cNvSpPr>
            <a:spLocks noGrp="1"/>
          </p:cNvSpPr>
          <p:nvPr>
            <p:ph type="title"/>
          </p:nvPr>
        </p:nvSpPr>
        <p:spPr/>
        <p:txBody>
          <a:bodyPr/>
          <a:lstStyle/>
          <a:p>
            <a:r>
              <a:rPr lang="de-CH" dirty="0"/>
              <a:t>Phil 2,5-8</a:t>
            </a:r>
          </a:p>
        </p:txBody>
      </p:sp>
      <p:sp>
        <p:nvSpPr>
          <p:cNvPr id="3" name="Inhaltsplatzhalter 2">
            <a:extLst>
              <a:ext uri="{FF2B5EF4-FFF2-40B4-BE49-F238E27FC236}">
                <a16:creationId xmlns:a16="http://schemas.microsoft.com/office/drawing/2014/main" id="{E5027666-09C7-4337-ADFB-EE284549A370}"/>
              </a:ext>
            </a:extLst>
          </p:cNvPr>
          <p:cNvSpPr>
            <a:spLocks noGrp="1"/>
          </p:cNvSpPr>
          <p:nvPr>
            <p:ph idx="1"/>
          </p:nvPr>
        </p:nvSpPr>
        <p:spPr/>
        <p:txBody>
          <a:bodyPr>
            <a:normAutofit fontScale="92500" lnSpcReduction="20000"/>
          </a:bodyPr>
          <a:lstStyle/>
          <a:p>
            <a:r>
              <a:rPr lang="de-DE" dirty="0"/>
              <a:t>Denn ihr sollt so gesinnt sein, wie es Christus Jesus auch war, der, als er in der Gestalt Gottes war, es nicht wie einen Raub festhielt, Gott gleich zu sein; sondern er entäußerte sich selbst, nahm die Gestalt eines Knechtes an und wurde wie die Menschen; und in seiner äußeren Erscheinung als Mensch erfunden, erniedrigte er sich selbst und wurde gehorsam bis zum Tod, ja bis zum Tod am Kreuz.</a:t>
            </a:r>
            <a:endParaRPr lang="de-CH" dirty="0"/>
          </a:p>
        </p:txBody>
      </p:sp>
    </p:spTree>
    <p:extLst>
      <p:ext uri="{BB962C8B-B14F-4D97-AF65-F5344CB8AC3E}">
        <p14:creationId xmlns:p14="http://schemas.microsoft.com/office/powerpoint/2010/main" val="3195108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57D133-5FB2-9A7A-4486-A2FDCEF4C70F}"/>
              </a:ext>
            </a:extLst>
          </p:cNvPr>
          <p:cNvSpPr>
            <a:spLocks noGrp="1"/>
          </p:cNvSpPr>
          <p:nvPr>
            <p:ph type="title"/>
          </p:nvPr>
        </p:nvSpPr>
        <p:spPr/>
        <p:txBody>
          <a:bodyPr/>
          <a:lstStyle/>
          <a:p>
            <a:r>
              <a:rPr lang="de-CH" dirty="0" err="1"/>
              <a:t>Mt</a:t>
            </a:r>
            <a:r>
              <a:rPr lang="de-CH" dirty="0"/>
              <a:t> 26,26-28</a:t>
            </a:r>
          </a:p>
        </p:txBody>
      </p:sp>
      <p:sp>
        <p:nvSpPr>
          <p:cNvPr id="3" name="Inhaltsplatzhalter 2">
            <a:extLst>
              <a:ext uri="{FF2B5EF4-FFF2-40B4-BE49-F238E27FC236}">
                <a16:creationId xmlns:a16="http://schemas.microsoft.com/office/drawing/2014/main" id="{E0ED9957-A56A-6BA4-8947-2630F6A9CFBC}"/>
              </a:ext>
            </a:extLst>
          </p:cNvPr>
          <p:cNvSpPr>
            <a:spLocks noGrp="1"/>
          </p:cNvSpPr>
          <p:nvPr>
            <p:ph idx="1"/>
          </p:nvPr>
        </p:nvSpPr>
        <p:spPr/>
        <p:txBody>
          <a:bodyPr>
            <a:normAutofit fontScale="92500"/>
          </a:bodyPr>
          <a:lstStyle/>
          <a:p>
            <a:r>
              <a:rPr lang="de-CH" dirty="0"/>
              <a:t>Als sie nun aßen, nahm Jesus das Brot und sprach den Segen, brach es, gab es den Jüngern und sprach: Nehmt, esst! Das ist mein Leib. Und er nahm den Kelch und dankte, gab ihnen denselben und sprach: Trinkt alle daraus! Denn das ist mein Blut, das des neuen Bundes, das für viele vergossen wird zur Vergebung der Sünden.</a:t>
            </a:r>
          </a:p>
        </p:txBody>
      </p:sp>
    </p:spTree>
    <p:extLst>
      <p:ext uri="{BB962C8B-B14F-4D97-AF65-F5344CB8AC3E}">
        <p14:creationId xmlns:p14="http://schemas.microsoft.com/office/powerpoint/2010/main" val="829274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1B2C0B-4B22-7FE2-DB25-48D326D1C447}"/>
              </a:ext>
            </a:extLst>
          </p:cNvPr>
          <p:cNvSpPr>
            <a:spLocks noGrp="1"/>
          </p:cNvSpPr>
          <p:nvPr>
            <p:ph type="title"/>
          </p:nvPr>
        </p:nvSpPr>
        <p:spPr/>
        <p:txBody>
          <a:bodyPr/>
          <a:lstStyle/>
          <a:p>
            <a:r>
              <a:rPr lang="de-CH" dirty="0"/>
              <a:t>Heb 10,10</a:t>
            </a:r>
          </a:p>
        </p:txBody>
      </p:sp>
      <p:sp>
        <p:nvSpPr>
          <p:cNvPr id="3" name="Inhaltsplatzhalter 2">
            <a:extLst>
              <a:ext uri="{FF2B5EF4-FFF2-40B4-BE49-F238E27FC236}">
                <a16:creationId xmlns:a16="http://schemas.microsoft.com/office/drawing/2014/main" id="{5BE58CBB-0BBF-117E-0056-4580F26F41CE}"/>
              </a:ext>
            </a:extLst>
          </p:cNvPr>
          <p:cNvSpPr>
            <a:spLocks noGrp="1"/>
          </p:cNvSpPr>
          <p:nvPr>
            <p:ph idx="1"/>
          </p:nvPr>
        </p:nvSpPr>
        <p:spPr/>
        <p:txBody>
          <a:bodyPr/>
          <a:lstStyle/>
          <a:p>
            <a:r>
              <a:rPr lang="de-CH" dirty="0"/>
              <a:t>Aufgrund dieses Willens sind wir geheiligt durch die Opferung des Leibes Jesu Christi, und zwar ein für allemal.</a:t>
            </a:r>
          </a:p>
        </p:txBody>
      </p:sp>
    </p:spTree>
    <p:extLst>
      <p:ext uri="{BB962C8B-B14F-4D97-AF65-F5344CB8AC3E}">
        <p14:creationId xmlns:p14="http://schemas.microsoft.com/office/powerpoint/2010/main" val="1832371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1B2C0B-4B22-7FE2-DB25-48D326D1C447}"/>
              </a:ext>
            </a:extLst>
          </p:cNvPr>
          <p:cNvSpPr>
            <a:spLocks noGrp="1"/>
          </p:cNvSpPr>
          <p:nvPr>
            <p:ph type="title"/>
          </p:nvPr>
        </p:nvSpPr>
        <p:spPr/>
        <p:txBody>
          <a:bodyPr/>
          <a:lstStyle/>
          <a:p>
            <a:r>
              <a:rPr lang="de-CH" dirty="0"/>
              <a:t>Offb 19,11-13</a:t>
            </a:r>
          </a:p>
        </p:txBody>
      </p:sp>
      <p:sp>
        <p:nvSpPr>
          <p:cNvPr id="3" name="Inhaltsplatzhalter 2">
            <a:extLst>
              <a:ext uri="{FF2B5EF4-FFF2-40B4-BE49-F238E27FC236}">
                <a16:creationId xmlns:a16="http://schemas.microsoft.com/office/drawing/2014/main" id="{5BE58CBB-0BBF-117E-0056-4580F26F41CE}"/>
              </a:ext>
            </a:extLst>
          </p:cNvPr>
          <p:cNvSpPr>
            <a:spLocks noGrp="1"/>
          </p:cNvSpPr>
          <p:nvPr>
            <p:ph idx="1"/>
          </p:nvPr>
        </p:nvSpPr>
        <p:spPr/>
        <p:txBody>
          <a:bodyPr>
            <a:normAutofit fontScale="85000" lnSpcReduction="10000"/>
          </a:bodyPr>
          <a:lstStyle/>
          <a:p>
            <a:r>
              <a:rPr lang="de-CH" dirty="0"/>
              <a:t>Und ich sah den Himmel geöffnet, und siehe, ein weisses Pferd, und der darauf sass, heisst «Der Treue und der Wahrhaftige»; und in Gerechtigkeit richtet und kämpft er. Seine Augen aber sind wie eine Feuerflamme, und auf seinem Haupt sind viele Kronen, und er trägt einen Namen geschrieben, den niemand kennt als nur er selbst. Und er ist bekleidet mit einem Gewand, das im Blut getaucht ist, und sein Name heisst: «Das Wort Gottes».</a:t>
            </a:r>
          </a:p>
        </p:txBody>
      </p:sp>
    </p:spTree>
    <p:extLst>
      <p:ext uri="{BB962C8B-B14F-4D97-AF65-F5344CB8AC3E}">
        <p14:creationId xmlns:p14="http://schemas.microsoft.com/office/powerpoint/2010/main" val="266163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27A01B-DCE2-918B-ACD2-0CFB286F2E6A}"/>
              </a:ext>
            </a:extLst>
          </p:cNvPr>
          <p:cNvSpPr>
            <a:spLocks noGrp="1"/>
          </p:cNvSpPr>
          <p:nvPr>
            <p:ph type="title"/>
          </p:nvPr>
        </p:nvSpPr>
        <p:spPr/>
        <p:txBody>
          <a:bodyPr>
            <a:noAutofit/>
          </a:bodyPr>
          <a:lstStyle/>
          <a:p>
            <a:r>
              <a:rPr lang="de-DE" sz="4000" dirty="0"/>
              <a:t>Jesus hat die Verheißungen des Alten Testaments erfüllt und für die Menschen die Erlösung </a:t>
            </a:r>
            <a:br>
              <a:rPr lang="de-DE" sz="4000" dirty="0"/>
            </a:br>
            <a:r>
              <a:rPr lang="de-DE" sz="4000" dirty="0"/>
              <a:t>von den Sünden durch seinen stellvertretenden Tod bereitet. Er wird wiederkommen, um </a:t>
            </a:r>
            <a:br>
              <a:rPr lang="de-DE" sz="4000" dirty="0"/>
            </a:br>
            <a:r>
              <a:rPr lang="de-DE" sz="4000" dirty="0"/>
              <a:t>sein Volk zu sich zu nehmen. Durch Ihn haben wir ewiges Leben in Fülle!</a:t>
            </a:r>
          </a:p>
        </p:txBody>
      </p:sp>
      <p:sp>
        <p:nvSpPr>
          <p:cNvPr id="3" name="Textplatzhalter 2">
            <a:extLst>
              <a:ext uri="{FF2B5EF4-FFF2-40B4-BE49-F238E27FC236}">
                <a16:creationId xmlns:a16="http://schemas.microsoft.com/office/drawing/2014/main" id="{2B2322E4-7603-8F31-20D6-76144D20FEC9}"/>
              </a:ext>
            </a:extLst>
          </p:cNvPr>
          <p:cNvSpPr>
            <a:spLocks noGrp="1"/>
          </p:cNvSpPr>
          <p:nvPr>
            <p:ph type="body" idx="1"/>
          </p:nvPr>
        </p:nvSpPr>
        <p:spPr/>
        <p:txBody>
          <a:bodyPr anchor="b" anchorCtr="0"/>
          <a:lstStyle/>
          <a:p>
            <a:r>
              <a:rPr lang="de-DE" dirty="0"/>
              <a:t>Material verfügbar unter </a:t>
            </a:r>
            <a:r>
              <a:rPr lang="de-DE" dirty="0">
                <a:hlinkClick r:id="rId2"/>
              </a:rPr>
              <a:t>www.01dilly.com</a:t>
            </a:r>
            <a:endParaRPr lang="de-DE" dirty="0"/>
          </a:p>
        </p:txBody>
      </p:sp>
    </p:spTree>
    <p:extLst>
      <p:ext uri="{BB962C8B-B14F-4D97-AF65-F5344CB8AC3E}">
        <p14:creationId xmlns:p14="http://schemas.microsoft.com/office/powerpoint/2010/main" val="195044179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437</Words>
  <Application>Microsoft Office PowerPoint</Application>
  <PresentationFormat>Breitbild</PresentationFormat>
  <Paragraphs>20</Paragraphs>
  <Slides>9</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9</vt:i4>
      </vt:variant>
    </vt:vector>
  </HeadingPairs>
  <TitlesOfParts>
    <vt:vector size="13" baseType="lpstr">
      <vt:lpstr>Arial</vt:lpstr>
      <vt:lpstr>Calibri</vt:lpstr>
      <vt:lpstr>Calibri Light</vt:lpstr>
      <vt:lpstr>Office</vt:lpstr>
      <vt:lpstr>09 Jesus, der Erlöser</vt:lpstr>
      <vt:lpstr>Joh 3,16 </vt:lpstr>
      <vt:lpstr>1Mo 3,15</vt:lpstr>
      <vt:lpstr>Jes 53,5</vt:lpstr>
      <vt:lpstr>Phil 2,5-8</vt:lpstr>
      <vt:lpstr>Mt 26,26-28</vt:lpstr>
      <vt:lpstr>Heb 10,10</vt:lpstr>
      <vt:lpstr>Offb 19,11-13</vt:lpstr>
      <vt:lpstr>Jesus hat die Verheißungen des Alten Testaments erfüllt und für die Menschen die Erlösung  von den Sünden durch seinen stellvertretenden Tod bereitet. Er wird wiederkommen, um  sein Volk zu sich zu nehmen. Durch Ihn haben wir ewiges Leben in Fülle!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Stefan Dilly</dc:creator>
  <cp:lastModifiedBy>Stefan Dilly</cp:lastModifiedBy>
  <cp:revision>33</cp:revision>
  <dcterms:created xsi:type="dcterms:W3CDTF">2023-10-08T20:18:45Z</dcterms:created>
  <dcterms:modified xsi:type="dcterms:W3CDTF">2024-03-19T09:06:58Z</dcterms:modified>
</cp:coreProperties>
</file>