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63" r:id="rId3"/>
    <p:sldId id="264" r:id="rId4"/>
    <p:sldId id="265" r:id="rId5"/>
    <p:sldId id="274" r:id="rId6"/>
    <p:sldId id="267" r:id="rId7"/>
    <p:sldId id="269" r:id="rId8"/>
    <p:sldId id="270" r:id="rId9"/>
    <p:sldId id="273" r:id="rId1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74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14" y="642"/>
      </p:cViewPr>
      <p:guideLst/>
    </p:cSldViewPr>
  </p:slideViewPr>
  <p:notesTextViewPr>
    <p:cViewPr>
      <p:scale>
        <a:sx n="1" d="1"/>
        <a:sy n="1" d="1"/>
      </p:scale>
      <p:origin x="0" y="0"/>
    </p:cViewPr>
  </p:notesTextViewPr>
  <p:notesViewPr>
    <p:cSldViewPr snapToGrid="0">
      <p:cViewPr varScale="1">
        <p:scale>
          <a:sx n="69" d="100"/>
          <a:sy n="69" d="100"/>
        </p:scale>
        <p:origin x="158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mmer Hermine" userId="daf6b0cdcefc8aa9" providerId="LiveId" clId="{97F37128-528B-449E-846F-800D45C1EC33}"/>
    <pc:docChg chg="custSel delSld modSld">
      <pc:chgData name="Sommer Hermine" userId="daf6b0cdcefc8aa9" providerId="LiveId" clId="{97F37128-528B-449E-846F-800D45C1EC33}" dt="2023-12-18T14:42:22.103" v="1849" actId="20577"/>
      <pc:docMkLst>
        <pc:docMk/>
      </pc:docMkLst>
      <pc:sldChg chg="modSp mod">
        <pc:chgData name="Sommer Hermine" userId="daf6b0cdcefc8aa9" providerId="LiveId" clId="{97F37128-528B-449E-846F-800D45C1EC33}" dt="2023-12-18T14:16:01.172" v="45" actId="20577"/>
        <pc:sldMkLst>
          <pc:docMk/>
          <pc:sldMk cId="2061048784" sldId="256"/>
        </pc:sldMkLst>
        <pc:spChg chg="mod">
          <ac:chgData name="Sommer Hermine" userId="daf6b0cdcefc8aa9" providerId="LiveId" clId="{97F37128-528B-449E-846F-800D45C1EC33}" dt="2023-12-18T14:16:01.172" v="45" actId="20577"/>
          <ac:spMkLst>
            <pc:docMk/>
            <pc:sldMk cId="2061048784" sldId="256"/>
            <ac:spMk id="2" creationId="{EC773745-FF07-4956-B9EC-A20DA9474B4B}"/>
          </ac:spMkLst>
        </pc:spChg>
      </pc:sldChg>
      <pc:sldChg chg="modSp mod">
        <pc:chgData name="Sommer Hermine" userId="daf6b0cdcefc8aa9" providerId="LiveId" clId="{97F37128-528B-449E-846F-800D45C1EC33}" dt="2023-12-18T14:16:16.200" v="86" actId="20577"/>
        <pc:sldMkLst>
          <pc:docMk/>
          <pc:sldMk cId="1391127904" sldId="262"/>
        </pc:sldMkLst>
        <pc:spChg chg="mod">
          <ac:chgData name="Sommer Hermine" userId="daf6b0cdcefc8aa9" providerId="LiveId" clId="{97F37128-528B-449E-846F-800D45C1EC33}" dt="2023-12-18T14:16:16.200" v="86" actId="20577"/>
          <ac:spMkLst>
            <pc:docMk/>
            <pc:sldMk cId="1391127904" sldId="262"/>
            <ac:spMk id="2" creationId="{922B74E4-495F-4D29-BCD6-7F87BE8F00B6}"/>
          </ac:spMkLst>
        </pc:spChg>
      </pc:sldChg>
      <pc:sldChg chg="modSp mod">
        <pc:chgData name="Sommer Hermine" userId="daf6b0cdcefc8aa9" providerId="LiveId" clId="{97F37128-528B-449E-846F-800D45C1EC33}" dt="2023-12-18T14:17:34.246" v="177" actId="20577"/>
        <pc:sldMkLst>
          <pc:docMk/>
          <pc:sldMk cId="3806722415" sldId="263"/>
        </pc:sldMkLst>
        <pc:spChg chg="mod">
          <ac:chgData name="Sommer Hermine" userId="daf6b0cdcefc8aa9" providerId="LiveId" clId="{97F37128-528B-449E-846F-800D45C1EC33}" dt="2023-12-18T14:16:40.530" v="101" actId="20577"/>
          <ac:spMkLst>
            <pc:docMk/>
            <pc:sldMk cId="3806722415" sldId="263"/>
            <ac:spMk id="4" creationId="{AD5D9CEE-01B8-4AE9-A212-47907A562271}"/>
          </ac:spMkLst>
        </pc:spChg>
        <pc:spChg chg="mod">
          <ac:chgData name="Sommer Hermine" userId="daf6b0cdcefc8aa9" providerId="LiveId" clId="{97F37128-528B-449E-846F-800D45C1EC33}" dt="2023-12-18T14:17:34.246" v="177" actId="20577"/>
          <ac:spMkLst>
            <pc:docMk/>
            <pc:sldMk cId="3806722415" sldId="263"/>
            <ac:spMk id="5" creationId="{18D22453-C97C-4B4E-B5ED-F76E50B4D9A5}"/>
          </ac:spMkLst>
        </pc:spChg>
      </pc:sldChg>
      <pc:sldChg chg="modSp mod">
        <pc:chgData name="Sommer Hermine" userId="daf6b0cdcefc8aa9" providerId="LiveId" clId="{97F37128-528B-449E-846F-800D45C1EC33}" dt="2023-12-18T14:18:58.401" v="313" actId="20577"/>
        <pc:sldMkLst>
          <pc:docMk/>
          <pc:sldMk cId="1294144501" sldId="264"/>
        </pc:sldMkLst>
        <pc:spChg chg="mod">
          <ac:chgData name="Sommer Hermine" userId="daf6b0cdcefc8aa9" providerId="LiveId" clId="{97F37128-528B-449E-846F-800D45C1EC33}" dt="2023-12-18T14:18:05.476" v="192" actId="20577"/>
          <ac:spMkLst>
            <pc:docMk/>
            <pc:sldMk cId="1294144501" sldId="264"/>
            <ac:spMk id="2" creationId="{97FEF593-F2C9-47BF-A68C-3E4E91418E84}"/>
          </ac:spMkLst>
        </pc:spChg>
        <pc:spChg chg="mod">
          <ac:chgData name="Sommer Hermine" userId="daf6b0cdcefc8aa9" providerId="LiveId" clId="{97F37128-528B-449E-846F-800D45C1EC33}" dt="2023-12-18T14:18:58.401" v="313" actId="20577"/>
          <ac:spMkLst>
            <pc:docMk/>
            <pc:sldMk cId="1294144501" sldId="264"/>
            <ac:spMk id="3" creationId="{742B4C41-CDBA-4D91-8879-B90020F88E8C}"/>
          </ac:spMkLst>
        </pc:spChg>
      </pc:sldChg>
      <pc:sldChg chg="modSp mod">
        <pc:chgData name="Sommer Hermine" userId="daf6b0cdcefc8aa9" providerId="LiveId" clId="{97F37128-528B-449E-846F-800D45C1EC33}" dt="2023-12-18T14:25:43.361" v="943" actId="20577"/>
        <pc:sldMkLst>
          <pc:docMk/>
          <pc:sldMk cId="2531157067" sldId="265"/>
        </pc:sldMkLst>
        <pc:spChg chg="mod">
          <ac:chgData name="Sommer Hermine" userId="daf6b0cdcefc8aa9" providerId="LiveId" clId="{97F37128-528B-449E-846F-800D45C1EC33}" dt="2023-12-18T14:19:41.274" v="331" actId="20577"/>
          <ac:spMkLst>
            <pc:docMk/>
            <pc:sldMk cId="2531157067" sldId="265"/>
            <ac:spMk id="2" creationId="{A71E128B-B203-4EF5-B9DA-FEE99556AAEA}"/>
          </ac:spMkLst>
        </pc:spChg>
        <pc:spChg chg="mod">
          <ac:chgData name="Sommer Hermine" userId="daf6b0cdcefc8aa9" providerId="LiveId" clId="{97F37128-528B-449E-846F-800D45C1EC33}" dt="2023-12-18T14:25:43.361" v="943" actId="20577"/>
          <ac:spMkLst>
            <pc:docMk/>
            <pc:sldMk cId="2531157067" sldId="265"/>
            <ac:spMk id="3" creationId="{26C7A3DA-6A78-4AD3-9D5C-B20DF47B8902}"/>
          </ac:spMkLst>
        </pc:spChg>
      </pc:sldChg>
      <pc:sldChg chg="modSp mod">
        <pc:chgData name="Sommer Hermine" userId="daf6b0cdcefc8aa9" providerId="LiveId" clId="{97F37128-528B-449E-846F-800D45C1EC33}" dt="2023-12-18T14:28:35.640" v="1120" actId="20577"/>
        <pc:sldMkLst>
          <pc:docMk/>
          <pc:sldMk cId="3195108119" sldId="267"/>
        </pc:sldMkLst>
        <pc:spChg chg="mod">
          <ac:chgData name="Sommer Hermine" userId="daf6b0cdcefc8aa9" providerId="LiveId" clId="{97F37128-528B-449E-846F-800D45C1EC33}" dt="2023-12-18T14:26:19.719" v="960" actId="20577"/>
          <ac:spMkLst>
            <pc:docMk/>
            <pc:sldMk cId="3195108119" sldId="267"/>
            <ac:spMk id="2" creationId="{9B80716D-8992-49A9-853E-ACBF8301F136}"/>
          </ac:spMkLst>
        </pc:spChg>
        <pc:spChg chg="mod">
          <ac:chgData name="Sommer Hermine" userId="daf6b0cdcefc8aa9" providerId="LiveId" clId="{97F37128-528B-449E-846F-800D45C1EC33}" dt="2023-12-18T14:28:35.640" v="1120" actId="20577"/>
          <ac:spMkLst>
            <pc:docMk/>
            <pc:sldMk cId="3195108119" sldId="267"/>
            <ac:spMk id="3" creationId="{E5027666-09C7-4337-ADFB-EE284549A370}"/>
          </ac:spMkLst>
        </pc:spChg>
      </pc:sldChg>
      <pc:sldChg chg="modSp mod">
        <pc:chgData name="Sommer Hermine" userId="daf6b0cdcefc8aa9" providerId="LiveId" clId="{97F37128-528B-449E-846F-800D45C1EC33}" dt="2023-12-18T14:31:24.235" v="1366" actId="20577"/>
        <pc:sldMkLst>
          <pc:docMk/>
          <pc:sldMk cId="829274640" sldId="269"/>
        </pc:sldMkLst>
        <pc:spChg chg="mod">
          <ac:chgData name="Sommer Hermine" userId="daf6b0cdcefc8aa9" providerId="LiveId" clId="{97F37128-528B-449E-846F-800D45C1EC33}" dt="2023-12-18T14:29:20.922" v="1138" actId="20577"/>
          <ac:spMkLst>
            <pc:docMk/>
            <pc:sldMk cId="829274640" sldId="269"/>
            <ac:spMk id="2" creationId="{3D57D133-5FB2-9A7A-4486-A2FDCEF4C70F}"/>
          </ac:spMkLst>
        </pc:spChg>
        <pc:spChg chg="mod">
          <ac:chgData name="Sommer Hermine" userId="daf6b0cdcefc8aa9" providerId="LiveId" clId="{97F37128-528B-449E-846F-800D45C1EC33}" dt="2023-12-18T14:31:24.235" v="1366" actId="20577"/>
          <ac:spMkLst>
            <pc:docMk/>
            <pc:sldMk cId="829274640" sldId="269"/>
            <ac:spMk id="3" creationId="{E0ED9957-A56A-6BA4-8947-2630F6A9CFBC}"/>
          </ac:spMkLst>
        </pc:spChg>
      </pc:sldChg>
      <pc:sldChg chg="modSp mod">
        <pc:chgData name="Sommer Hermine" userId="daf6b0cdcefc8aa9" providerId="LiveId" clId="{97F37128-528B-449E-846F-800D45C1EC33}" dt="2023-12-18T14:41:04.366" v="1666" actId="20577"/>
        <pc:sldMkLst>
          <pc:docMk/>
          <pc:sldMk cId="1832371429" sldId="270"/>
        </pc:sldMkLst>
        <pc:spChg chg="mod">
          <ac:chgData name="Sommer Hermine" userId="daf6b0cdcefc8aa9" providerId="LiveId" clId="{97F37128-528B-449E-846F-800D45C1EC33}" dt="2023-12-18T14:39:15.166" v="1387" actId="20577"/>
          <ac:spMkLst>
            <pc:docMk/>
            <pc:sldMk cId="1832371429" sldId="270"/>
            <ac:spMk id="2" creationId="{371B2C0B-4B22-7FE2-DB25-48D326D1C447}"/>
          </ac:spMkLst>
        </pc:spChg>
        <pc:spChg chg="mod">
          <ac:chgData name="Sommer Hermine" userId="daf6b0cdcefc8aa9" providerId="LiveId" clId="{97F37128-528B-449E-846F-800D45C1EC33}" dt="2023-12-18T14:41:04.366" v="1666" actId="20577"/>
          <ac:spMkLst>
            <pc:docMk/>
            <pc:sldMk cId="1832371429" sldId="270"/>
            <ac:spMk id="3" creationId="{5BE58CBB-0BBF-117E-0056-4580F26F41CE}"/>
          </ac:spMkLst>
        </pc:spChg>
      </pc:sldChg>
      <pc:sldChg chg="del">
        <pc:chgData name="Sommer Hermine" userId="daf6b0cdcefc8aa9" providerId="LiveId" clId="{97F37128-528B-449E-846F-800D45C1EC33}" dt="2023-12-18T14:41:12.126" v="1667" actId="47"/>
        <pc:sldMkLst>
          <pc:docMk/>
          <pc:sldMk cId="3239569038" sldId="272"/>
        </pc:sldMkLst>
      </pc:sldChg>
      <pc:sldChg chg="modSp mod">
        <pc:chgData name="Sommer Hermine" userId="daf6b0cdcefc8aa9" providerId="LiveId" clId="{97F37128-528B-449E-846F-800D45C1EC33}" dt="2023-12-18T14:42:22.103" v="1849" actId="20577"/>
        <pc:sldMkLst>
          <pc:docMk/>
          <pc:sldMk cId="1950441798" sldId="273"/>
        </pc:sldMkLst>
        <pc:spChg chg="mod">
          <ac:chgData name="Sommer Hermine" userId="daf6b0cdcefc8aa9" providerId="LiveId" clId="{97F37128-528B-449E-846F-800D45C1EC33}" dt="2023-12-18T14:42:22.103" v="1849" actId="20577"/>
          <ac:spMkLst>
            <pc:docMk/>
            <pc:sldMk cId="1950441798" sldId="273"/>
            <ac:spMk id="2" creationId="{3527A01B-DCE2-918B-ACD2-0CFB286F2E6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0CCB6-8E6E-4DFC-BB66-4536BEB8BCBF}" type="datetimeFigureOut">
              <a:rPr lang="de-CH" smtClean="0"/>
              <a:t>05.03.2024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2D1CD6-A4B3-44E5-9FA7-F91120205BC8}" type="slidenum">
              <a:rPr lang="de-CH" smtClean="0"/>
              <a:t>‹Nr.›</a:t>
            </a:fld>
            <a:endParaRPr lang="de-CH"/>
          </a:p>
        </p:txBody>
      </p:sp>
    </p:spTree>
    <p:extLst>
      <p:ext uri="{BB962C8B-B14F-4D97-AF65-F5344CB8AC3E}">
        <p14:creationId xmlns:p14="http://schemas.microsoft.com/office/powerpoint/2010/main" val="2565357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418A8FF-51F6-420A-9AE2-AC64238DD59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023" y="0"/>
            <a:ext cx="12177954" cy="6858000"/>
          </a:xfrm>
          <a:prstGeom prst="rect">
            <a:avLst/>
          </a:prstGeom>
        </p:spPr>
      </p:pic>
      <p:sp>
        <p:nvSpPr>
          <p:cNvPr id="2" name="Titel 1">
            <a:extLst>
              <a:ext uri="{FF2B5EF4-FFF2-40B4-BE49-F238E27FC236}">
                <a16:creationId xmlns:a16="http://schemas.microsoft.com/office/drawing/2014/main" id="{3D6AB14C-EA72-466C-88B0-F6985917CA34}"/>
              </a:ext>
            </a:extLst>
          </p:cNvPr>
          <p:cNvSpPr>
            <a:spLocks noGrp="1"/>
          </p:cNvSpPr>
          <p:nvPr>
            <p:ph type="ctrTitle"/>
          </p:nvPr>
        </p:nvSpPr>
        <p:spPr>
          <a:xfrm>
            <a:off x="4357314" y="1644901"/>
            <a:ext cx="4349363" cy="1865062"/>
          </a:xfrm>
        </p:spPr>
        <p:txBody>
          <a:bodyPr anchor="b">
            <a:normAutofit/>
          </a:bodyPr>
          <a:lstStyle>
            <a:lvl1pPr algn="ctr">
              <a:defRPr sz="4400" b="1"/>
            </a:lvl1pPr>
          </a:lstStyle>
          <a:p>
            <a:r>
              <a:rPr lang="de-DE" dirty="0"/>
              <a:t>Mastertitelformat bearbeiten</a:t>
            </a:r>
            <a:endParaRPr lang="de-CH" dirty="0"/>
          </a:p>
        </p:txBody>
      </p:sp>
      <p:sp>
        <p:nvSpPr>
          <p:cNvPr id="3" name="Untertitel 2">
            <a:extLst>
              <a:ext uri="{FF2B5EF4-FFF2-40B4-BE49-F238E27FC236}">
                <a16:creationId xmlns:a16="http://schemas.microsoft.com/office/drawing/2014/main" id="{374A7DD8-D87C-4D08-A54D-31C9220D64D7}"/>
              </a:ext>
            </a:extLst>
          </p:cNvPr>
          <p:cNvSpPr>
            <a:spLocks noGrp="1"/>
          </p:cNvSpPr>
          <p:nvPr>
            <p:ph type="subTitle" idx="1"/>
          </p:nvPr>
        </p:nvSpPr>
        <p:spPr>
          <a:xfrm>
            <a:off x="4357314" y="3602038"/>
            <a:ext cx="43493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de-CH" dirty="0"/>
          </a:p>
        </p:txBody>
      </p:sp>
      <p:sp>
        <p:nvSpPr>
          <p:cNvPr id="4" name="Datumsplatzhalter 3">
            <a:extLst>
              <a:ext uri="{FF2B5EF4-FFF2-40B4-BE49-F238E27FC236}">
                <a16:creationId xmlns:a16="http://schemas.microsoft.com/office/drawing/2014/main" id="{BED82AB1-6DBE-42D2-90CF-62601F13ABFE}"/>
              </a:ext>
            </a:extLst>
          </p:cNvPr>
          <p:cNvSpPr>
            <a:spLocks noGrp="1"/>
          </p:cNvSpPr>
          <p:nvPr>
            <p:ph type="dt" sz="half" idx="10"/>
          </p:nvPr>
        </p:nvSpPr>
        <p:spPr/>
        <p:txBody>
          <a:bodyPr/>
          <a:lstStyle/>
          <a:p>
            <a:fld id="{75B9197D-8424-45DC-9B2C-5804F3E50C04}" type="datetimeFigureOut">
              <a:rPr lang="de-CH" smtClean="0"/>
              <a:t>05.03.2024</a:t>
            </a:fld>
            <a:endParaRPr lang="de-CH"/>
          </a:p>
        </p:txBody>
      </p:sp>
      <p:sp>
        <p:nvSpPr>
          <p:cNvPr id="5" name="Fußzeilenplatzhalter 4">
            <a:extLst>
              <a:ext uri="{FF2B5EF4-FFF2-40B4-BE49-F238E27FC236}">
                <a16:creationId xmlns:a16="http://schemas.microsoft.com/office/drawing/2014/main" id="{AACFF312-4245-46F9-B22D-6ACF5C839126}"/>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56AADAFA-7396-4EBE-BC39-F56E8173630B}"/>
              </a:ext>
            </a:extLst>
          </p:cNvPr>
          <p:cNvSpPr>
            <a:spLocks noGrp="1"/>
          </p:cNvSpPr>
          <p:nvPr>
            <p:ph type="sldNum" sz="quarter" idx="12"/>
          </p:nvPr>
        </p:nvSpPr>
        <p:spPr/>
        <p:txBody>
          <a:bodyPr/>
          <a:lstStyle/>
          <a:p>
            <a:fld id="{B0B6C1BF-FE77-4E97-99B2-2FFED8757BDB}" type="slidenum">
              <a:rPr lang="de-CH" smtClean="0"/>
              <a:t>‹Nr.›</a:t>
            </a:fld>
            <a:endParaRPr lang="de-CH"/>
          </a:p>
        </p:txBody>
      </p:sp>
      <p:sp>
        <p:nvSpPr>
          <p:cNvPr id="8" name="Titel 1">
            <a:extLst>
              <a:ext uri="{FF2B5EF4-FFF2-40B4-BE49-F238E27FC236}">
                <a16:creationId xmlns:a16="http://schemas.microsoft.com/office/drawing/2014/main" id="{A6F3DAC9-9B07-483B-94F7-ABB87DB94C3A}"/>
              </a:ext>
            </a:extLst>
          </p:cNvPr>
          <p:cNvSpPr txBox="1">
            <a:spLocks/>
          </p:cNvSpPr>
          <p:nvPr userDrawn="1"/>
        </p:nvSpPr>
        <p:spPr>
          <a:xfrm>
            <a:off x="4482005" y="136525"/>
            <a:ext cx="4349363" cy="16557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a:lstStyle>
          <a:p>
            <a:endParaRPr lang="de-CH" dirty="0"/>
          </a:p>
        </p:txBody>
      </p:sp>
      <p:pic>
        <p:nvPicPr>
          <p:cNvPr id="12" name="Grafik 11" descr="Geöffnetes Buch mit einfarbiger Füllung">
            <a:extLst>
              <a:ext uri="{FF2B5EF4-FFF2-40B4-BE49-F238E27FC236}">
                <a16:creationId xmlns:a16="http://schemas.microsoft.com/office/drawing/2014/main" id="{738FB0B0-B8F7-4F3A-9CE3-9F326E7C7B3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7314" y="1166381"/>
            <a:ext cx="433819" cy="433819"/>
          </a:xfrm>
          <a:prstGeom prst="rect">
            <a:avLst/>
          </a:prstGeom>
        </p:spPr>
      </p:pic>
      <p:sp>
        <p:nvSpPr>
          <p:cNvPr id="14" name="Textfeld 13">
            <a:extLst>
              <a:ext uri="{FF2B5EF4-FFF2-40B4-BE49-F238E27FC236}">
                <a16:creationId xmlns:a16="http://schemas.microsoft.com/office/drawing/2014/main" id="{A0C0ABBB-DAD4-48A9-816F-9BE991532A9E}"/>
              </a:ext>
            </a:extLst>
          </p:cNvPr>
          <p:cNvSpPr txBox="1"/>
          <p:nvPr userDrawn="1"/>
        </p:nvSpPr>
        <p:spPr>
          <a:xfrm>
            <a:off x="4801784" y="1121680"/>
            <a:ext cx="3709804" cy="523220"/>
          </a:xfrm>
          <a:prstGeom prst="rect">
            <a:avLst/>
          </a:prstGeom>
          <a:noFill/>
        </p:spPr>
        <p:txBody>
          <a:bodyPr wrap="square">
            <a:spAutoFit/>
          </a:bodyPr>
          <a:lstStyle/>
          <a:p>
            <a:r>
              <a:rPr lang="de-CH" sz="2800" dirty="0">
                <a:ln>
                  <a:noFill/>
                </a:ln>
                <a:solidFill>
                  <a:srgbClr val="5B74AD"/>
                </a:solidFill>
                <a:effectLst/>
                <a:latin typeface="Calibri" panose="020F0502020204030204" pitchFamily="34" charset="0"/>
                <a:ea typeface="Calibri" panose="020F0502020204030204" pitchFamily="34" charset="0"/>
                <a:cs typeface="Times New Roman" panose="02020603050405020304" pitchFamily="18" charset="0"/>
              </a:rPr>
              <a:t>Licht auf meinem Weg</a:t>
            </a:r>
            <a:endParaRPr lang="de-CH" sz="2800" dirty="0">
              <a:solidFill>
                <a:srgbClr val="5B74AD"/>
              </a:solidFill>
            </a:endParaRPr>
          </a:p>
        </p:txBody>
      </p:sp>
    </p:spTree>
    <p:extLst>
      <p:ext uri="{BB962C8B-B14F-4D97-AF65-F5344CB8AC3E}">
        <p14:creationId xmlns:p14="http://schemas.microsoft.com/office/powerpoint/2010/main" val="249422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ADCF61-2D63-498B-A8CF-41761E7835D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AD448556-FFF1-4FCE-B136-5CBE47F200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2BAE92DA-94BB-424C-BB87-DB0075AA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2C4BEBD-9276-4791-99E0-59B15C030448}"/>
              </a:ext>
            </a:extLst>
          </p:cNvPr>
          <p:cNvSpPr>
            <a:spLocks noGrp="1"/>
          </p:cNvSpPr>
          <p:nvPr>
            <p:ph type="dt" sz="half" idx="10"/>
          </p:nvPr>
        </p:nvSpPr>
        <p:spPr/>
        <p:txBody>
          <a:bodyPr/>
          <a:lstStyle/>
          <a:p>
            <a:fld id="{75B9197D-8424-45DC-9B2C-5804F3E50C04}" type="datetimeFigureOut">
              <a:rPr lang="de-CH" smtClean="0"/>
              <a:t>05.03.2024</a:t>
            </a:fld>
            <a:endParaRPr lang="de-CH"/>
          </a:p>
        </p:txBody>
      </p:sp>
      <p:sp>
        <p:nvSpPr>
          <p:cNvPr id="6" name="Fußzeilenplatzhalter 5">
            <a:extLst>
              <a:ext uri="{FF2B5EF4-FFF2-40B4-BE49-F238E27FC236}">
                <a16:creationId xmlns:a16="http://schemas.microsoft.com/office/drawing/2014/main" id="{890D490F-644B-4E09-829A-2134771591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8BFFDCFF-7BBD-4260-BD59-5C014E9ECAFA}"/>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05ED49-56EF-4B1C-9068-F5FCC342CDE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55457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44AF73-BBB3-4F29-926E-A7148632E721}"/>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C172422B-1D5C-4A8C-84CB-2B447844AE9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56AE5E2-169D-4DB4-9D21-0735C58D7A25}"/>
              </a:ext>
            </a:extLst>
          </p:cNvPr>
          <p:cNvSpPr>
            <a:spLocks noGrp="1"/>
          </p:cNvSpPr>
          <p:nvPr>
            <p:ph type="dt" sz="half" idx="10"/>
          </p:nvPr>
        </p:nvSpPr>
        <p:spPr/>
        <p:txBody>
          <a:bodyPr/>
          <a:lstStyle/>
          <a:p>
            <a:fld id="{75B9197D-8424-45DC-9B2C-5804F3E50C04}" type="datetimeFigureOut">
              <a:rPr lang="de-CH" smtClean="0"/>
              <a:t>05.03.2024</a:t>
            </a:fld>
            <a:endParaRPr lang="de-CH"/>
          </a:p>
        </p:txBody>
      </p:sp>
      <p:sp>
        <p:nvSpPr>
          <p:cNvPr id="5" name="Fußzeilenplatzhalter 4">
            <a:extLst>
              <a:ext uri="{FF2B5EF4-FFF2-40B4-BE49-F238E27FC236}">
                <a16:creationId xmlns:a16="http://schemas.microsoft.com/office/drawing/2014/main" id="{96006F14-6CD6-4DC4-9255-121F73BA4D33}"/>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BC54E8B-E7D1-4E7B-B590-02214578D2F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96602D-FDDF-4840-80BC-59330BF7771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6" y="1659548"/>
            <a:ext cx="4023368" cy="115824"/>
          </a:xfrm>
          <a:prstGeom prst="rect">
            <a:avLst/>
          </a:prstGeom>
        </p:spPr>
      </p:pic>
    </p:spTree>
    <p:extLst>
      <p:ext uri="{BB962C8B-B14F-4D97-AF65-F5344CB8AC3E}">
        <p14:creationId xmlns:p14="http://schemas.microsoft.com/office/powerpoint/2010/main" val="1797185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1ABDD28-959A-4928-92B4-23756EEA6BD7}"/>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0DA2566E-6495-4F25-911C-0597AE11BB5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675929DC-5EB3-4872-8183-E5205566C52F}"/>
              </a:ext>
            </a:extLst>
          </p:cNvPr>
          <p:cNvSpPr>
            <a:spLocks noGrp="1"/>
          </p:cNvSpPr>
          <p:nvPr>
            <p:ph type="dt" sz="half" idx="10"/>
          </p:nvPr>
        </p:nvSpPr>
        <p:spPr/>
        <p:txBody>
          <a:bodyPr/>
          <a:lstStyle/>
          <a:p>
            <a:fld id="{75B9197D-8424-45DC-9B2C-5804F3E50C04}" type="datetimeFigureOut">
              <a:rPr lang="de-CH" smtClean="0"/>
              <a:t>05.03.2024</a:t>
            </a:fld>
            <a:endParaRPr lang="de-CH"/>
          </a:p>
        </p:txBody>
      </p:sp>
      <p:sp>
        <p:nvSpPr>
          <p:cNvPr id="5" name="Fußzeilenplatzhalter 4">
            <a:extLst>
              <a:ext uri="{FF2B5EF4-FFF2-40B4-BE49-F238E27FC236}">
                <a16:creationId xmlns:a16="http://schemas.microsoft.com/office/drawing/2014/main" id="{1649BA30-F9F3-40DF-838D-D93B33D7F38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7A6F9E5-6B09-4B2B-B0A4-A721A385D9E5}"/>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3BB02DA9-9394-4C6D-A45D-76D51977790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6637016" y="2300425"/>
            <a:ext cx="4023368" cy="115824"/>
          </a:xfrm>
          <a:prstGeom prst="rect">
            <a:avLst/>
          </a:prstGeom>
        </p:spPr>
      </p:pic>
    </p:spTree>
    <p:extLst>
      <p:ext uri="{BB962C8B-B14F-4D97-AF65-F5344CB8AC3E}">
        <p14:creationId xmlns:p14="http://schemas.microsoft.com/office/powerpoint/2010/main" val="1026453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794328" y="365125"/>
            <a:ext cx="10541000" cy="1223529"/>
          </a:xfrm>
        </p:spPr>
        <p:txBody>
          <a:bodyPr lIns="0"/>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05.03.2024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2063464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ibel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1967344" y="365125"/>
            <a:ext cx="9367983" cy="1223529"/>
          </a:xfrm>
        </p:spPr>
        <p:txBody>
          <a:bodyPr lIns="0"/>
          <a:lstStyle>
            <a:lvl1pPr>
              <a:defRPr>
                <a:solidFill>
                  <a:schemeClr val="accent1">
                    <a:lumMod val="50000"/>
                  </a:schemeClr>
                </a:solidFill>
              </a:defRPr>
            </a:lvl1pPr>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nchor="ctr" anchorCtr="0">
            <a:normAutofit/>
          </a:bodyPr>
          <a:lstStyle>
            <a:lvl1pPr marL="0" indent="0" algn="ctr">
              <a:buNone/>
              <a:defRPr sz="4400"/>
            </a:lvl1pPr>
          </a:lstStyle>
          <a:p>
            <a:pPr lvl="0"/>
            <a:r>
              <a:rPr lang="de-DE" dirty="0"/>
              <a:t>Mastertextformat bearbeiten</a:t>
            </a:r>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05.03.2024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duotone>
              <a:prstClr val="black"/>
              <a:srgbClr val="0070C0">
                <a:tint val="45000"/>
                <a:satMod val="40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pic>
        <p:nvPicPr>
          <p:cNvPr id="9" name="Grafik 8" descr="Geöffnetes Buch mit einfarbiger Füllung">
            <a:extLst>
              <a:ext uri="{FF2B5EF4-FFF2-40B4-BE49-F238E27FC236}">
                <a16:creationId xmlns:a16="http://schemas.microsoft.com/office/drawing/2014/main" id="{C6A9594C-4A10-45B8-9B4F-BB3D00E66B2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6673" y="839164"/>
            <a:ext cx="749490" cy="749490"/>
          </a:xfrm>
          <a:prstGeom prst="rect">
            <a:avLst/>
          </a:prstGeom>
        </p:spPr>
      </p:pic>
    </p:spTree>
    <p:extLst>
      <p:ext uri="{BB962C8B-B14F-4D97-AF65-F5344CB8AC3E}">
        <p14:creationId xmlns:p14="http://schemas.microsoft.com/office/powerpoint/2010/main" val="429235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D1866D-CED7-4C87-8B23-AA51AD181AF4}"/>
              </a:ext>
            </a:extLst>
          </p:cNvPr>
          <p:cNvSpPr>
            <a:spLocks noGrp="1"/>
          </p:cNvSpPr>
          <p:nvPr>
            <p:ph type="title"/>
          </p:nvPr>
        </p:nvSpPr>
        <p:spPr>
          <a:xfrm>
            <a:off x="831850" y="1709738"/>
            <a:ext cx="10515600" cy="2613025"/>
          </a:xfrm>
        </p:spPr>
        <p:txBody>
          <a:bodyPr anchor="b"/>
          <a:lstStyle>
            <a:lvl1pPr>
              <a:defRPr sz="6000"/>
            </a:lvl1p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B8E9FB91-CC24-45AA-8DE8-A2FD1F2FD1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4705CAE-F5DD-4C31-B51F-DE7865CDA9ED}"/>
              </a:ext>
            </a:extLst>
          </p:cNvPr>
          <p:cNvSpPr>
            <a:spLocks noGrp="1"/>
          </p:cNvSpPr>
          <p:nvPr>
            <p:ph type="dt" sz="half" idx="10"/>
          </p:nvPr>
        </p:nvSpPr>
        <p:spPr/>
        <p:txBody>
          <a:bodyPr/>
          <a:lstStyle/>
          <a:p>
            <a:fld id="{75B9197D-8424-45DC-9B2C-5804F3E50C04}" type="datetimeFigureOut">
              <a:rPr lang="de-CH" smtClean="0"/>
              <a:t>05.03.2024</a:t>
            </a:fld>
            <a:endParaRPr lang="de-CH"/>
          </a:p>
        </p:txBody>
      </p:sp>
      <p:sp>
        <p:nvSpPr>
          <p:cNvPr id="5" name="Fußzeilenplatzhalter 4">
            <a:extLst>
              <a:ext uri="{FF2B5EF4-FFF2-40B4-BE49-F238E27FC236}">
                <a16:creationId xmlns:a16="http://schemas.microsoft.com/office/drawing/2014/main" id="{C910E16B-2898-4B54-9D52-C33118EFE4A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C41C40C7-8DEB-43FF-8D4F-103FF9CB364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48869F76-986B-499F-9FFF-F1C66B49B281}"/>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5" y="4408448"/>
            <a:ext cx="4023368" cy="115824"/>
          </a:xfrm>
          <a:prstGeom prst="rect">
            <a:avLst/>
          </a:prstGeom>
        </p:spPr>
      </p:pic>
    </p:spTree>
    <p:extLst>
      <p:ext uri="{BB962C8B-B14F-4D97-AF65-F5344CB8AC3E}">
        <p14:creationId xmlns:p14="http://schemas.microsoft.com/office/powerpoint/2010/main" val="2968866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04C163-B1CA-40B6-8B02-034A230DB8A2}"/>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33EB7339-092C-4D11-89A2-F4735D26A01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5DE861F7-D721-45CC-8A7D-7E89612336F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5CEA5DCB-151B-4651-B31B-F14DD13241B2}"/>
              </a:ext>
            </a:extLst>
          </p:cNvPr>
          <p:cNvSpPr>
            <a:spLocks noGrp="1"/>
          </p:cNvSpPr>
          <p:nvPr>
            <p:ph type="dt" sz="half" idx="10"/>
          </p:nvPr>
        </p:nvSpPr>
        <p:spPr/>
        <p:txBody>
          <a:bodyPr/>
          <a:lstStyle/>
          <a:p>
            <a:fld id="{75B9197D-8424-45DC-9B2C-5804F3E50C04}" type="datetimeFigureOut">
              <a:rPr lang="de-CH" smtClean="0"/>
              <a:t>05.03.2024</a:t>
            </a:fld>
            <a:endParaRPr lang="de-CH"/>
          </a:p>
        </p:txBody>
      </p:sp>
      <p:sp>
        <p:nvSpPr>
          <p:cNvPr id="6" name="Fußzeilenplatzhalter 5">
            <a:extLst>
              <a:ext uri="{FF2B5EF4-FFF2-40B4-BE49-F238E27FC236}">
                <a16:creationId xmlns:a16="http://schemas.microsoft.com/office/drawing/2014/main" id="{8C1B5106-3E87-4FDC-A3B0-3C3E96AF0E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7A501DE6-1391-47C4-A712-B8EDE72D3368}"/>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635F43F5-67C2-40A2-8B6C-B705454141F7}"/>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895693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49BA2-4AF0-4B4C-946E-63BC3324C0AE}"/>
              </a:ext>
            </a:extLst>
          </p:cNvPr>
          <p:cNvSpPr>
            <a:spLocks noGrp="1"/>
          </p:cNvSpPr>
          <p:nvPr>
            <p:ph type="title"/>
          </p:nvPr>
        </p:nvSpPr>
        <p:spPr>
          <a:xfrm>
            <a:off x="839788" y="365125"/>
            <a:ext cx="10515600" cy="1214293"/>
          </a:xfrm>
        </p:spPr>
        <p:txBody>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FF6CD1AA-6DA4-4EE2-94DD-54685C0D3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BBCBA3D-EE33-426F-8797-FBAA6655E30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42583CAF-48E4-4D0B-A479-47344E0E92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BA92317-2C7D-4367-8FBA-41E739FA2B5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81F77C9F-4A67-4F13-A681-3C17F624FFA3}"/>
              </a:ext>
            </a:extLst>
          </p:cNvPr>
          <p:cNvSpPr>
            <a:spLocks noGrp="1"/>
          </p:cNvSpPr>
          <p:nvPr>
            <p:ph type="dt" sz="half" idx="10"/>
          </p:nvPr>
        </p:nvSpPr>
        <p:spPr/>
        <p:txBody>
          <a:bodyPr/>
          <a:lstStyle/>
          <a:p>
            <a:fld id="{75B9197D-8424-45DC-9B2C-5804F3E50C04}" type="datetimeFigureOut">
              <a:rPr lang="de-CH" smtClean="0"/>
              <a:t>05.03.2024</a:t>
            </a:fld>
            <a:endParaRPr lang="de-CH"/>
          </a:p>
        </p:txBody>
      </p:sp>
      <p:sp>
        <p:nvSpPr>
          <p:cNvPr id="8" name="Fußzeilenplatzhalter 7">
            <a:extLst>
              <a:ext uri="{FF2B5EF4-FFF2-40B4-BE49-F238E27FC236}">
                <a16:creationId xmlns:a16="http://schemas.microsoft.com/office/drawing/2014/main" id="{BF08B2F1-A9B1-4254-858F-F6035A69F6FA}"/>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B621815E-E616-49EF-8759-10E666CE4A57}"/>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11" name="Grafik 10">
            <a:extLst>
              <a:ext uri="{FF2B5EF4-FFF2-40B4-BE49-F238E27FC236}">
                <a16:creationId xmlns:a16="http://schemas.microsoft.com/office/drawing/2014/main" id="{5BFC42F5-8F4A-429A-9347-B78D8B05E7B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593853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9BFF63-723B-4DAB-AEA9-486D5690E3F4}"/>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88485089-C972-4B99-8DE0-9C657C880C54}"/>
              </a:ext>
            </a:extLst>
          </p:cNvPr>
          <p:cNvSpPr>
            <a:spLocks noGrp="1"/>
          </p:cNvSpPr>
          <p:nvPr>
            <p:ph type="dt" sz="half" idx="10"/>
          </p:nvPr>
        </p:nvSpPr>
        <p:spPr/>
        <p:txBody>
          <a:bodyPr/>
          <a:lstStyle/>
          <a:p>
            <a:fld id="{75B9197D-8424-45DC-9B2C-5804F3E50C04}" type="datetimeFigureOut">
              <a:rPr lang="de-CH" smtClean="0"/>
              <a:t>05.03.2024</a:t>
            </a:fld>
            <a:endParaRPr lang="de-CH"/>
          </a:p>
        </p:txBody>
      </p:sp>
      <p:sp>
        <p:nvSpPr>
          <p:cNvPr id="4" name="Fußzeilenplatzhalter 3">
            <a:extLst>
              <a:ext uri="{FF2B5EF4-FFF2-40B4-BE49-F238E27FC236}">
                <a16:creationId xmlns:a16="http://schemas.microsoft.com/office/drawing/2014/main" id="{DA89C08C-A460-4AFD-A0A3-310179E3B1D8}"/>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E288CDC1-3DAF-436B-BFA0-F88621572162}"/>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125B4931-9800-431E-89C6-944B95A38F1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171667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615FFD8-D8E7-4345-9F32-57A9BF707FF7}"/>
              </a:ext>
            </a:extLst>
          </p:cNvPr>
          <p:cNvSpPr>
            <a:spLocks noGrp="1"/>
          </p:cNvSpPr>
          <p:nvPr>
            <p:ph type="dt" sz="half" idx="10"/>
          </p:nvPr>
        </p:nvSpPr>
        <p:spPr/>
        <p:txBody>
          <a:bodyPr/>
          <a:lstStyle/>
          <a:p>
            <a:fld id="{75B9197D-8424-45DC-9B2C-5804F3E50C04}" type="datetimeFigureOut">
              <a:rPr lang="de-CH" smtClean="0"/>
              <a:t>05.03.2024</a:t>
            </a:fld>
            <a:endParaRPr lang="de-CH"/>
          </a:p>
        </p:txBody>
      </p:sp>
      <p:sp>
        <p:nvSpPr>
          <p:cNvPr id="3" name="Fußzeilenplatzhalter 2">
            <a:extLst>
              <a:ext uri="{FF2B5EF4-FFF2-40B4-BE49-F238E27FC236}">
                <a16:creationId xmlns:a16="http://schemas.microsoft.com/office/drawing/2014/main" id="{5E3C4EE8-EFA8-4545-A08A-B2E10E1AFF63}"/>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3C7F7456-FE2A-45CE-A8FA-F99AF89F3F35}"/>
              </a:ext>
            </a:extLst>
          </p:cNvPr>
          <p:cNvSpPr>
            <a:spLocks noGrp="1"/>
          </p:cNvSpPr>
          <p:nvPr>
            <p:ph type="sldNum" sz="quarter" idx="12"/>
          </p:nvPr>
        </p:nvSpPr>
        <p:spPr/>
        <p:txBody>
          <a:bodyPr/>
          <a:lstStyle/>
          <a:p>
            <a:fld id="{B0B6C1BF-FE77-4E97-99B2-2FFED8757BDB}" type="slidenum">
              <a:rPr lang="de-CH" smtClean="0"/>
              <a:t>‹Nr.›</a:t>
            </a:fld>
            <a:endParaRPr lang="de-CH"/>
          </a:p>
        </p:txBody>
      </p:sp>
    </p:spTree>
    <p:extLst>
      <p:ext uri="{BB962C8B-B14F-4D97-AF65-F5344CB8AC3E}">
        <p14:creationId xmlns:p14="http://schemas.microsoft.com/office/powerpoint/2010/main" val="651236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3B6D03-BB1F-4A9B-A80C-B862399A92B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0853F279-89B9-4581-BB32-C630A0276C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41909D1D-CA33-4D79-8814-9B86CF2DD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7E7F8AB-6A67-40A6-BFAB-B5CFE75E5808}"/>
              </a:ext>
            </a:extLst>
          </p:cNvPr>
          <p:cNvSpPr>
            <a:spLocks noGrp="1"/>
          </p:cNvSpPr>
          <p:nvPr>
            <p:ph type="dt" sz="half" idx="10"/>
          </p:nvPr>
        </p:nvSpPr>
        <p:spPr/>
        <p:txBody>
          <a:bodyPr/>
          <a:lstStyle/>
          <a:p>
            <a:fld id="{75B9197D-8424-45DC-9B2C-5804F3E50C04}" type="datetimeFigureOut">
              <a:rPr lang="de-CH" smtClean="0"/>
              <a:t>05.03.2024</a:t>
            </a:fld>
            <a:endParaRPr lang="de-CH"/>
          </a:p>
        </p:txBody>
      </p:sp>
      <p:sp>
        <p:nvSpPr>
          <p:cNvPr id="6" name="Fußzeilenplatzhalter 5">
            <a:extLst>
              <a:ext uri="{FF2B5EF4-FFF2-40B4-BE49-F238E27FC236}">
                <a16:creationId xmlns:a16="http://schemas.microsoft.com/office/drawing/2014/main" id="{E6B7AF79-68F4-4E4D-8146-309967649D68}"/>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5C783E6B-D145-468A-88DE-36B3896583F9}"/>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135A8A49-5A02-4183-93BB-AD69CBBA310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666579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0000"/>
            <a:lum/>
          </a:blip>
          <a:srcRect/>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CFEF9CE-247C-4BC2-AFDC-13FE853AD8E6}"/>
              </a:ext>
            </a:extLst>
          </p:cNvPr>
          <p:cNvSpPr>
            <a:spLocks noGrp="1"/>
          </p:cNvSpPr>
          <p:nvPr>
            <p:ph type="title"/>
          </p:nvPr>
        </p:nvSpPr>
        <p:spPr>
          <a:xfrm>
            <a:off x="838200" y="365125"/>
            <a:ext cx="10515600" cy="1223529"/>
          </a:xfrm>
          <a:prstGeom prst="rect">
            <a:avLst/>
          </a:prstGeom>
        </p:spPr>
        <p:txBody>
          <a:bodyPr vert="horz" lIns="91440" tIns="45720" rIns="91440" bIns="45720" rtlCol="0" anchor="b" anchorCtr="0">
            <a:norm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10FF631C-0C5C-44D4-B150-2CE7DC59C7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C39FFBFF-60EE-4417-BECE-9B172DEC57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9197D-8424-45DC-9B2C-5804F3E50C04}" type="datetimeFigureOut">
              <a:rPr lang="de-CH" smtClean="0"/>
              <a:t>05.03.2024</a:t>
            </a:fld>
            <a:endParaRPr lang="de-CH"/>
          </a:p>
        </p:txBody>
      </p:sp>
      <p:sp>
        <p:nvSpPr>
          <p:cNvPr id="5" name="Fußzeilenplatzhalter 4">
            <a:extLst>
              <a:ext uri="{FF2B5EF4-FFF2-40B4-BE49-F238E27FC236}">
                <a16:creationId xmlns:a16="http://schemas.microsoft.com/office/drawing/2014/main" id="{4A7F9337-C30F-4CF4-8A8B-F29C0FFF19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D8272445-3C6C-41A1-BA8F-015208A35C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6C1BF-FE77-4E97-99B2-2FFED8757BDB}" type="slidenum">
              <a:rPr lang="de-CH" smtClean="0"/>
              <a:t>‹Nr.›</a:t>
            </a:fld>
            <a:endParaRPr lang="de-CH"/>
          </a:p>
        </p:txBody>
      </p:sp>
    </p:spTree>
    <p:extLst>
      <p:ext uri="{BB962C8B-B14F-4D97-AF65-F5344CB8AC3E}">
        <p14:creationId xmlns:p14="http://schemas.microsoft.com/office/powerpoint/2010/main" val="1178151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hyperlink" Target="http://www.01dilly.com/"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773745-FF07-4956-B9EC-A20DA9474B4B}"/>
              </a:ext>
            </a:extLst>
          </p:cNvPr>
          <p:cNvSpPr>
            <a:spLocks noGrp="1"/>
          </p:cNvSpPr>
          <p:nvPr>
            <p:ph type="ctrTitle"/>
          </p:nvPr>
        </p:nvSpPr>
        <p:spPr/>
        <p:txBody>
          <a:bodyPr>
            <a:noAutofit/>
          </a:bodyPr>
          <a:lstStyle/>
          <a:p>
            <a:pPr algn="r"/>
            <a:r>
              <a:rPr lang="de-CH" sz="3600" dirty="0">
                <a:solidFill>
                  <a:schemeClr val="bg2">
                    <a:lumMod val="75000"/>
                  </a:schemeClr>
                </a:solidFill>
              </a:rPr>
              <a:t>08 </a:t>
            </a:r>
            <a:r>
              <a:rPr lang="de-DE" sz="3600" dirty="0"/>
              <a:t>Das Heiligtum</a:t>
            </a:r>
            <a:endParaRPr lang="de-CH" sz="3600" dirty="0"/>
          </a:p>
        </p:txBody>
      </p:sp>
      <p:sp>
        <p:nvSpPr>
          <p:cNvPr id="3" name="Untertitel 2">
            <a:extLst>
              <a:ext uri="{FF2B5EF4-FFF2-40B4-BE49-F238E27FC236}">
                <a16:creationId xmlns:a16="http://schemas.microsoft.com/office/drawing/2014/main" id="{371EC41C-A184-4EBD-9BB4-6EAE005B6F53}"/>
              </a:ext>
            </a:extLst>
          </p:cNvPr>
          <p:cNvSpPr>
            <a:spLocks noGrp="1"/>
          </p:cNvSpPr>
          <p:nvPr>
            <p:ph type="subTitle" idx="1"/>
          </p:nvPr>
        </p:nvSpPr>
        <p:spPr/>
        <p:txBody>
          <a:bodyPr/>
          <a:lstStyle/>
          <a:p>
            <a:pPr algn="r"/>
            <a:r>
              <a:rPr lang="de-DE" dirty="0"/>
              <a:t>Stefan Dilly</a:t>
            </a:r>
            <a:endParaRPr lang="de-CH" dirty="0"/>
          </a:p>
        </p:txBody>
      </p:sp>
    </p:spTree>
    <p:extLst>
      <p:ext uri="{BB962C8B-B14F-4D97-AF65-F5344CB8AC3E}">
        <p14:creationId xmlns:p14="http://schemas.microsoft.com/office/powerpoint/2010/main" val="2061048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2Mo 25,8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lstStyle/>
          <a:p>
            <a:r>
              <a:rPr lang="de-DE" dirty="0"/>
              <a:t>Und sie sollen mir ein Heiligtum machen, damit ich in ihrer Mitte wohne!</a:t>
            </a:r>
            <a:endParaRPr lang="de-CH" dirty="0"/>
          </a:p>
        </p:txBody>
      </p:sp>
    </p:spTree>
    <p:extLst>
      <p:ext uri="{BB962C8B-B14F-4D97-AF65-F5344CB8AC3E}">
        <p14:creationId xmlns:p14="http://schemas.microsoft.com/office/powerpoint/2010/main" val="3806722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FEF593-F2C9-47BF-A68C-3E4E91418E84}"/>
              </a:ext>
            </a:extLst>
          </p:cNvPr>
          <p:cNvSpPr>
            <a:spLocks noGrp="1"/>
          </p:cNvSpPr>
          <p:nvPr>
            <p:ph type="title"/>
          </p:nvPr>
        </p:nvSpPr>
        <p:spPr/>
        <p:txBody>
          <a:bodyPr/>
          <a:lstStyle/>
          <a:p>
            <a:r>
              <a:rPr lang="de-CH" dirty="0"/>
              <a:t>2Mo 25,9</a:t>
            </a:r>
          </a:p>
        </p:txBody>
      </p:sp>
      <p:sp>
        <p:nvSpPr>
          <p:cNvPr id="3" name="Inhaltsplatzhalter 2">
            <a:extLst>
              <a:ext uri="{FF2B5EF4-FFF2-40B4-BE49-F238E27FC236}">
                <a16:creationId xmlns:a16="http://schemas.microsoft.com/office/drawing/2014/main" id="{742B4C41-CDBA-4D91-8879-B90020F88E8C}"/>
              </a:ext>
            </a:extLst>
          </p:cNvPr>
          <p:cNvSpPr>
            <a:spLocks noGrp="1"/>
          </p:cNvSpPr>
          <p:nvPr>
            <p:ph idx="1"/>
          </p:nvPr>
        </p:nvSpPr>
        <p:spPr/>
        <p:txBody>
          <a:bodyPr/>
          <a:lstStyle/>
          <a:p>
            <a:r>
              <a:rPr lang="de-DE" dirty="0"/>
              <a:t>Genau so, wie ich dir das Vorbild der Wohnung und das Vorbild aller ihrer Geräte zeigen werde, so sollt ihr es machen. </a:t>
            </a:r>
            <a:endParaRPr lang="de-CH" dirty="0"/>
          </a:p>
        </p:txBody>
      </p:sp>
    </p:spTree>
    <p:extLst>
      <p:ext uri="{BB962C8B-B14F-4D97-AF65-F5344CB8AC3E}">
        <p14:creationId xmlns:p14="http://schemas.microsoft.com/office/powerpoint/2010/main" val="1294144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1E128B-B203-4EF5-B9DA-FEE99556AAEA}"/>
              </a:ext>
            </a:extLst>
          </p:cNvPr>
          <p:cNvSpPr>
            <a:spLocks noGrp="1"/>
          </p:cNvSpPr>
          <p:nvPr>
            <p:ph type="title"/>
          </p:nvPr>
        </p:nvSpPr>
        <p:spPr/>
        <p:txBody>
          <a:bodyPr/>
          <a:lstStyle/>
          <a:p>
            <a:r>
              <a:rPr lang="de-CH" dirty="0"/>
              <a:t>Heb 9,2-5</a:t>
            </a:r>
          </a:p>
        </p:txBody>
      </p:sp>
      <p:sp>
        <p:nvSpPr>
          <p:cNvPr id="3" name="Inhaltsplatzhalter 2">
            <a:extLst>
              <a:ext uri="{FF2B5EF4-FFF2-40B4-BE49-F238E27FC236}">
                <a16:creationId xmlns:a16="http://schemas.microsoft.com/office/drawing/2014/main" id="{26C7A3DA-6A78-4AD3-9D5C-B20DF47B8902}"/>
              </a:ext>
            </a:extLst>
          </p:cNvPr>
          <p:cNvSpPr>
            <a:spLocks noGrp="1"/>
          </p:cNvSpPr>
          <p:nvPr>
            <p:ph idx="1"/>
          </p:nvPr>
        </p:nvSpPr>
        <p:spPr/>
        <p:txBody>
          <a:bodyPr>
            <a:normAutofit fontScale="77500" lnSpcReduction="20000"/>
          </a:bodyPr>
          <a:lstStyle/>
          <a:p>
            <a:pPr algn="l"/>
            <a:r>
              <a:rPr lang="de-DE" dirty="0"/>
              <a:t>Denn es war ein Zelt aufgerichtet, das vordere, in dem sich der Leuchter und der Tisch und die Schaubrote befanden; dieses wird das Heilige genannt. Hinter dem zweiten Vorhang aber befand sich das Zelt, welches das Allerheiligste genannt wird; zu diesem gehört der goldene Räucheraltar und die Bundeslade, überall mit Gold überzogen, und in dieser war der goldene Krug mit dem Manna und der Stab Aarons, der gesprosst hatte, und die Tafeln des Bundes; oben über ihr aber die Cherubim der Herrlichkeit, die den Sühnedeckel überschatteten.</a:t>
            </a:r>
            <a:endParaRPr lang="de-CH" dirty="0"/>
          </a:p>
        </p:txBody>
      </p:sp>
    </p:spTree>
    <p:extLst>
      <p:ext uri="{BB962C8B-B14F-4D97-AF65-F5344CB8AC3E}">
        <p14:creationId xmlns:p14="http://schemas.microsoft.com/office/powerpoint/2010/main" val="2531157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B94D08-0368-4F05-A80D-91D44072C3F2}"/>
              </a:ext>
            </a:extLst>
          </p:cNvPr>
          <p:cNvSpPr>
            <a:spLocks noGrp="1"/>
          </p:cNvSpPr>
          <p:nvPr>
            <p:ph type="title"/>
          </p:nvPr>
        </p:nvSpPr>
        <p:spPr/>
        <p:txBody>
          <a:bodyPr/>
          <a:lstStyle/>
          <a:p>
            <a:r>
              <a:rPr lang="de-DE" dirty="0"/>
              <a:t>Aufbau des Heiligtums</a:t>
            </a:r>
            <a:endParaRPr lang="de-CH" dirty="0"/>
          </a:p>
        </p:txBody>
      </p:sp>
      <p:grpSp>
        <p:nvGrpSpPr>
          <p:cNvPr id="4" name="Gruppieren 3">
            <a:extLst>
              <a:ext uri="{FF2B5EF4-FFF2-40B4-BE49-F238E27FC236}">
                <a16:creationId xmlns:a16="http://schemas.microsoft.com/office/drawing/2014/main" id="{5EEF8FBA-FC57-4D96-AB36-E188A955D1FD}"/>
              </a:ext>
            </a:extLst>
          </p:cNvPr>
          <p:cNvGrpSpPr>
            <a:grpSpLocks noChangeAspect="1"/>
          </p:cNvGrpSpPr>
          <p:nvPr/>
        </p:nvGrpSpPr>
        <p:grpSpPr>
          <a:xfrm>
            <a:off x="1788251" y="1845802"/>
            <a:ext cx="8568597" cy="4331161"/>
            <a:chOff x="0" y="-56170"/>
            <a:chExt cx="5451935" cy="2755555"/>
          </a:xfrm>
        </p:grpSpPr>
        <p:sp>
          <p:nvSpPr>
            <p:cNvPr id="5" name="Rechteck 4">
              <a:extLst>
                <a:ext uri="{FF2B5EF4-FFF2-40B4-BE49-F238E27FC236}">
                  <a16:creationId xmlns:a16="http://schemas.microsoft.com/office/drawing/2014/main" id="{D67C222A-8DBF-4ED4-910C-D25485BC64AF}"/>
                </a:ext>
              </a:extLst>
            </p:cNvPr>
            <p:cNvSpPr/>
            <p:nvPr/>
          </p:nvSpPr>
          <p:spPr>
            <a:xfrm>
              <a:off x="1638472" y="1055077"/>
              <a:ext cx="1064381" cy="57581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
          <p:nvSpPr>
            <p:cNvPr id="6" name="Rechteck 5">
              <a:extLst>
                <a:ext uri="{FF2B5EF4-FFF2-40B4-BE49-F238E27FC236}">
                  <a16:creationId xmlns:a16="http://schemas.microsoft.com/office/drawing/2014/main" id="{47A34A71-A6B9-488E-AF93-41E3331C73D7}"/>
                </a:ext>
              </a:extLst>
            </p:cNvPr>
            <p:cNvSpPr/>
            <p:nvPr/>
          </p:nvSpPr>
          <p:spPr>
            <a:xfrm>
              <a:off x="1063352" y="1055077"/>
              <a:ext cx="575914" cy="57581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
          <p:nvSpPr>
            <p:cNvPr id="7" name="Textfeld 16">
              <a:extLst>
                <a:ext uri="{FF2B5EF4-FFF2-40B4-BE49-F238E27FC236}">
                  <a16:creationId xmlns:a16="http://schemas.microsoft.com/office/drawing/2014/main" id="{1B5477D2-237C-457F-A983-5242E5A62853}"/>
                </a:ext>
              </a:extLst>
            </p:cNvPr>
            <p:cNvSpPr txBox="1"/>
            <p:nvPr/>
          </p:nvSpPr>
          <p:spPr>
            <a:xfrm rot="5400000">
              <a:off x="1462275" y="1285792"/>
              <a:ext cx="335406" cy="114930"/>
            </a:xfrm>
            <a:prstGeom prst="rect">
              <a:avLst/>
            </a:prstGeom>
            <a:solidFill>
              <a:schemeClr val="bg1">
                <a:lumMod val="95000"/>
              </a:schemeClr>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07000"/>
                </a:lnSpc>
                <a:spcAft>
                  <a:spcPts val="800"/>
                </a:spcAft>
              </a:pPr>
              <a:r>
                <a:rPr lang="de-DE" sz="1100" dirty="0">
                  <a:effectLst/>
                  <a:latin typeface="Calibri" panose="020F0502020204030204" pitchFamily="34" charset="0"/>
                  <a:ea typeface="Calibri" panose="020F0502020204030204" pitchFamily="34" charset="0"/>
                  <a:cs typeface="Arial" panose="020B0604020202020204" pitchFamily="34" charset="0"/>
                </a:rPr>
                <a:t>~~~~~~~</a:t>
              </a:r>
              <a:endParaRPr lang="de-CH"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Rechteck 7">
              <a:extLst>
                <a:ext uri="{FF2B5EF4-FFF2-40B4-BE49-F238E27FC236}">
                  <a16:creationId xmlns:a16="http://schemas.microsoft.com/office/drawing/2014/main" id="{5E6609F7-D639-4EAC-A260-3C6F56F68B25}"/>
                </a:ext>
              </a:extLst>
            </p:cNvPr>
            <p:cNvSpPr>
              <a:spLocks noChangeAspect="1"/>
            </p:cNvSpPr>
            <p:nvPr/>
          </p:nvSpPr>
          <p:spPr>
            <a:xfrm>
              <a:off x="8275" y="0"/>
              <a:ext cx="5399709" cy="269938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
          <p:nvSpPr>
            <p:cNvPr id="9" name="Rechteck 8">
              <a:extLst>
                <a:ext uri="{FF2B5EF4-FFF2-40B4-BE49-F238E27FC236}">
                  <a16:creationId xmlns:a16="http://schemas.microsoft.com/office/drawing/2014/main" id="{E2267754-E6C8-4575-B428-61C3C51E6B70}"/>
                </a:ext>
              </a:extLst>
            </p:cNvPr>
            <p:cNvSpPr/>
            <p:nvPr/>
          </p:nvSpPr>
          <p:spPr>
            <a:xfrm>
              <a:off x="3881028" y="1175066"/>
              <a:ext cx="347326" cy="34726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
          <p:nvSpPr>
            <p:cNvPr id="10" name="Rechteck 9">
              <a:extLst>
                <a:ext uri="{FF2B5EF4-FFF2-40B4-BE49-F238E27FC236}">
                  <a16:creationId xmlns:a16="http://schemas.microsoft.com/office/drawing/2014/main" id="{B7E10B80-D8E2-4367-A4A0-27057CE7D53B}"/>
                </a:ext>
              </a:extLst>
            </p:cNvPr>
            <p:cNvSpPr/>
            <p:nvPr/>
          </p:nvSpPr>
          <p:spPr>
            <a:xfrm>
              <a:off x="1286780" y="1257817"/>
              <a:ext cx="118739" cy="19490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
          <p:nvSpPr>
            <p:cNvPr id="11" name="Rechteck 10">
              <a:extLst>
                <a:ext uri="{FF2B5EF4-FFF2-40B4-BE49-F238E27FC236}">
                  <a16:creationId xmlns:a16="http://schemas.microsoft.com/office/drawing/2014/main" id="{12A8AC1B-4867-44E0-A088-407A3EA55494}"/>
                </a:ext>
              </a:extLst>
            </p:cNvPr>
            <p:cNvSpPr/>
            <p:nvPr/>
          </p:nvSpPr>
          <p:spPr>
            <a:xfrm rot="5400000">
              <a:off x="2145323" y="1069558"/>
              <a:ext cx="118718" cy="19493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
          <p:nvSpPr>
            <p:cNvPr id="12" name="Rechteck 11">
              <a:extLst>
                <a:ext uri="{FF2B5EF4-FFF2-40B4-BE49-F238E27FC236}">
                  <a16:creationId xmlns:a16="http://schemas.microsoft.com/office/drawing/2014/main" id="{0E0078DF-0105-4075-BF39-FCFBF4948251}"/>
                </a:ext>
              </a:extLst>
            </p:cNvPr>
            <p:cNvSpPr/>
            <p:nvPr/>
          </p:nvSpPr>
          <p:spPr>
            <a:xfrm rot="5400000">
              <a:off x="1720424" y="1294256"/>
              <a:ext cx="74323" cy="8064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
          <p:nvSpPr>
            <p:cNvPr id="13" name="Ellipse 12">
              <a:extLst>
                <a:ext uri="{FF2B5EF4-FFF2-40B4-BE49-F238E27FC236}">
                  <a16:creationId xmlns:a16="http://schemas.microsoft.com/office/drawing/2014/main" id="{177537E1-5BCD-49F7-8873-8F8326BA55E3}"/>
                </a:ext>
              </a:extLst>
            </p:cNvPr>
            <p:cNvSpPr/>
            <p:nvPr/>
          </p:nvSpPr>
          <p:spPr>
            <a:xfrm>
              <a:off x="3165230" y="1241267"/>
              <a:ext cx="187704" cy="190725"/>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cxnSp>
          <p:nvCxnSpPr>
            <p:cNvPr id="14" name="Gerader Verbinder 13">
              <a:extLst>
                <a:ext uri="{FF2B5EF4-FFF2-40B4-BE49-F238E27FC236}">
                  <a16:creationId xmlns:a16="http://schemas.microsoft.com/office/drawing/2014/main" id="{22A86731-570B-4A6F-BEF2-31B1F7CF7B15}"/>
                </a:ext>
              </a:extLst>
            </p:cNvPr>
            <p:cNvCxnSpPr/>
            <p:nvPr/>
          </p:nvCxnSpPr>
          <p:spPr>
            <a:xfrm>
              <a:off x="2693549" y="0"/>
              <a:ext cx="3600" cy="2688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5C6EC25C-5D3F-4D45-BABE-051F2788953A}"/>
                </a:ext>
              </a:extLst>
            </p:cNvPr>
            <p:cNvCxnSpPr/>
            <p:nvPr/>
          </p:nvCxnSpPr>
          <p:spPr>
            <a:xfrm>
              <a:off x="2693549" y="0"/>
              <a:ext cx="2703050" cy="2698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88817745-F1B5-414E-9522-06478C4D40F3}"/>
                </a:ext>
              </a:extLst>
            </p:cNvPr>
            <p:cNvCxnSpPr>
              <a:cxnSpLocks noChangeAspect="1"/>
            </p:cNvCxnSpPr>
            <p:nvPr/>
          </p:nvCxnSpPr>
          <p:spPr>
            <a:xfrm>
              <a:off x="0" y="0"/>
              <a:ext cx="2699855" cy="26993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D87245A6-EEC6-422F-9A13-27AB8A09A12F}"/>
                </a:ext>
              </a:extLst>
            </p:cNvPr>
            <p:cNvCxnSpPr/>
            <p:nvPr/>
          </p:nvCxnSpPr>
          <p:spPr>
            <a:xfrm flipV="1">
              <a:off x="0" y="0"/>
              <a:ext cx="2695506" cy="26942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5A9B14E7-E30E-4165-90E3-B8A2C76E9181}"/>
                </a:ext>
              </a:extLst>
            </p:cNvPr>
            <p:cNvCxnSpPr/>
            <p:nvPr/>
          </p:nvCxnSpPr>
          <p:spPr>
            <a:xfrm flipV="1">
              <a:off x="2693549" y="0"/>
              <a:ext cx="2703609" cy="2690593"/>
            </a:xfrm>
            <a:prstGeom prst="line">
              <a:avLst/>
            </a:prstGeom>
          </p:spPr>
          <p:style>
            <a:lnRef idx="1">
              <a:schemeClr val="accent1"/>
            </a:lnRef>
            <a:fillRef idx="0">
              <a:schemeClr val="accent1"/>
            </a:fillRef>
            <a:effectRef idx="0">
              <a:schemeClr val="accent1"/>
            </a:effectRef>
            <a:fontRef idx="minor">
              <a:schemeClr val="tx1"/>
            </a:fontRef>
          </p:style>
        </p:cxnSp>
        <p:grpSp>
          <p:nvGrpSpPr>
            <p:cNvPr id="19" name="Gruppieren 18">
              <a:extLst>
                <a:ext uri="{FF2B5EF4-FFF2-40B4-BE49-F238E27FC236}">
                  <a16:creationId xmlns:a16="http://schemas.microsoft.com/office/drawing/2014/main" id="{758C8742-1F2C-4AF0-B49F-ED6836004257}"/>
                </a:ext>
              </a:extLst>
            </p:cNvPr>
            <p:cNvGrpSpPr/>
            <p:nvPr/>
          </p:nvGrpSpPr>
          <p:grpSpPr>
            <a:xfrm>
              <a:off x="2106015" y="1249542"/>
              <a:ext cx="191125" cy="324413"/>
              <a:chOff x="0" y="0"/>
              <a:chExt cx="191135" cy="324485"/>
            </a:xfrm>
          </p:grpSpPr>
          <p:sp>
            <p:nvSpPr>
              <p:cNvPr id="26" name="Bogen 25">
                <a:extLst>
                  <a:ext uri="{FF2B5EF4-FFF2-40B4-BE49-F238E27FC236}">
                    <a16:creationId xmlns:a16="http://schemas.microsoft.com/office/drawing/2014/main" id="{2CA25F65-85FD-4B59-B29B-DBDB5BDC11D4}"/>
                  </a:ext>
                </a:extLst>
              </p:cNvPr>
              <p:cNvSpPr/>
              <p:nvPr/>
            </p:nvSpPr>
            <p:spPr>
              <a:xfrm rot="5400000">
                <a:off x="41275" y="105410"/>
                <a:ext cx="111441" cy="81280"/>
              </a:xfrm>
              <a:prstGeom prst="arc">
                <a:avLst>
                  <a:gd name="adj1" fmla="val 16200000"/>
                  <a:gd name="adj2" fmla="val 54653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
            <p:nvSpPr>
              <p:cNvPr id="27" name="Bogen 26">
                <a:extLst>
                  <a:ext uri="{FF2B5EF4-FFF2-40B4-BE49-F238E27FC236}">
                    <a16:creationId xmlns:a16="http://schemas.microsoft.com/office/drawing/2014/main" id="{44AF54DD-158C-41E1-BD68-55C2CBE461FC}"/>
                  </a:ext>
                </a:extLst>
              </p:cNvPr>
              <p:cNvSpPr/>
              <p:nvPr/>
            </p:nvSpPr>
            <p:spPr>
              <a:xfrm rot="5400000">
                <a:off x="6985" y="71120"/>
                <a:ext cx="179743" cy="138061"/>
              </a:xfrm>
              <a:prstGeom prst="arc">
                <a:avLst>
                  <a:gd name="adj1" fmla="val 16200000"/>
                  <a:gd name="adj2" fmla="val 54653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
            <p:nvSpPr>
              <p:cNvPr id="28" name="Bogen 27">
                <a:extLst>
                  <a:ext uri="{FF2B5EF4-FFF2-40B4-BE49-F238E27FC236}">
                    <a16:creationId xmlns:a16="http://schemas.microsoft.com/office/drawing/2014/main" id="{0F2F3256-F5B4-4B38-9ABC-33AF70573EB7}"/>
                  </a:ext>
                </a:extLst>
              </p:cNvPr>
              <p:cNvSpPr/>
              <p:nvPr/>
            </p:nvSpPr>
            <p:spPr>
              <a:xfrm rot="5400000">
                <a:off x="-34925" y="34925"/>
                <a:ext cx="260986" cy="191135"/>
              </a:xfrm>
              <a:prstGeom prst="arc">
                <a:avLst>
                  <a:gd name="adj1" fmla="val 16200000"/>
                  <a:gd name="adj2" fmla="val 54653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cxnSp>
            <p:nvCxnSpPr>
              <p:cNvPr id="29" name="Gerader Verbinder 28">
                <a:extLst>
                  <a:ext uri="{FF2B5EF4-FFF2-40B4-BE49-F238E27FC236}">
                    <a16:creationId xmlns:a16="http://schemas.microsoft.com/office/drawing/2014/main" id="{FF06725B-A6EF-4B77-A495-AF61D3AF751C}"/>
                  </a:ext>
                </a:extLst>
              </p:cNvPr>
              <p:cNvCxnSpPr/>
              <p:nvPr/>
            </p:nvCxnSpPr>
            <p:spPr>
              <a:xfrm>
                <a:off x="100330" y="156845"/>
                <a:ext cx="0" cy="167346"/>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30" name="Gerader Verbinder 29">
                <a:extLst>
                  <a:ext uri="{FF2B5EF4-FFF2-40B4-BE49-F238E27FC236}">
                    <a16:creationId xmlns:a16="http://schemas.microsoft.com/office/drawing/2014/main" id="{65E7F92B-71F8-4271-92DA-461D4A2ACF21}"/>
                  </a:ext>
                </a:extLst>
              </p:cNvPr>
              <p:cNvCxnSpPr/>
              <p:nvPr/>
            </p:nvCxnSpPr>
            <p:spPr>
              <a:xfrm>
                <a:off x="41275" y="324485"/>
                <a:ext cx="114935"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sp>
          <p:nvSpPr>
            <p:cNvPr id="20" name="Sprechblase: rechteckig mit abgerundeten Ecken 19">
              <a:extLst>
                <a:ext uri="{FF2B5EF4-FFF2-40B4-BE49-F238E27FC236}">
                  <a16:creationId xmlns:a16="http://schemas.microsoft.com/office/drawing/2014/main" id="{1D6F969E-ADA5-4B0C-B1EC-95CBEBAFA7A3}"/>
                </a:ext>
              </a:extLst>
            </p:cNvPr>
            <p:cNvSpPr/>
            <p:nvPr/>
          </p:nvSpPr>
          <p:spPr>
            <a:xfrm>
              <a:off x="649459" y="191571"/>
              <a:ext cx="1064381" cy="658832"/>
            </a:xfrm>
            <a:prstGeom prst="wedgeRoundRectCallout">
              <a:avLst>
                <a:gd name="adj1" fmla="val 16245"/>
                <a:gd name="adj2" fmla="val 100149"/>
                <a:gd name="adj3" fmla="val 16667"/>
              </a:avLst>
            </a:prstGeom>
          </p:spPr>
          <p:style>
            <a:lnRef idx="2">
              <a:schemeClr val="accent5"/>
            </a:lnRef>
            <a:fillRef idx="1">
              <a:schemeClr val="lt1"/>
            </a:fillRef>
            <a:effectRef idx="0">
              <a:schemeClr val="accent5"/>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a:lnSpc>
                  <a:spcPct val="107000"/>
                </a:lnSpc>
                <a:spcAft>
                  <a:spcPts val="800"/>
                </a:spcAft>
              </a:pPr>
              <a:r>
                <a:rPr lang="de-DE" sz="2000" b="1" dirty="0">
                  <a:effectLst/>
                  <a:ea typeface="Calibri" panose="020F0502020204030204" pitchFamily="34" charset="0"/>
                  <a:cs typeface="Arial" panose="020B0604020202020204" pitchFamily="34" charset="0"/>
                </a:rPr>
                <a:t>Allerheiligstes</a:t>
              </a:r>
              <a:br>
                <a:rPr lang="de-DE" sz="2000" b="1" dirty="0">
                  <a:effectLst/>
                  <a:ea typeface="Calibri" panose="020F0502020204030204" pitchFamily="34" charset="0"/>
                  <a:cs typeface="Arial" panose="020B0604020202020204" pitchFamily="34" charset="0"/>
                </a:rPr>
              </a:br>
              <a:r>
                <a:rPr lang="de-DE" sz="2000" dirty="0">
                  <a:effectLst/>
                  <a:ea typeface="Calibri" panose="020F0502020204030204" pitchFamily="34" charset="0"/>
                  <a:cs typeface="Arial" panose="020B0604020202020204" pitchFamily="34" charset="0"/>
                </a:rPr>
                <a:t>Bundeslade</a:t>
              </a:r>
              <a:endParaRPr lang="de-CH" sz="3600" dirty="0">
                <a:effectLst/>
                <a:ea typeface="Calibri" panose="020F0502020204030204" pitchFamily="34" charset="0"/>
                <a:cs typeface="Arial" panose="020B0604020202020204" pitchFamily="34" charset="0"/>
              </a:endParaRPr>
            </a:p>
          </p:txBody>
        </p:sp>
        <p:sp>
          <p:nvSpPr>
            <p:cNvPr id="21" name="Sprechblase: rechteckig mit abgerundeten Ecken 20">
              <a:extLst>
                <a:ext uri="{FF2B5EF4-FFF2-40B4-BE49-F238E27FC236}">
                  <a16:creationId xmlns:a16="http://schemas.microsoft.com/office/drawing/2014/main" id="{BE899AEB-A82F-4C1B-A09D-45D936160575}"/>
                </a:ext>
              </a:extLst>
            </p:cNvPr>
            <p:cNvSpPr/>
            <p:nvPr/>
          </p:nvSpPr>
          <p:spPr>
            <a:xfrm>
              <a:off x="1665267" y="-56170"/>
              <a:ext cx="1499963" cy="862755"/>
            </a:xfrm>
            <a:prstGeom prst="wedgeRoundRectCallout">
              <a:avLst>
                <a:gd name="adj1" fmla="val -23479"/>
                <a:gd name="adj2" fmla="val 92423"/>
                <a:gd name="adj3" fmla="val 16667"/>
              </a:avLst>
            </a:prstGeom>
          </p:spPr>
          <p:style>
            <a:lnRef idx="2">
              <a:schemeClr val="accent5"/>
            </a:lnRef>
            <a:fillRef idx="1">
              <a:schemeClr val="lt1"/>
            </a:fillRef>
            <a:effectRef idx="0">
              <a:schemeClr val="accent5"/>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a:lnSpc>
                  <a:spcPct val="107000"/>
                </a:lnSpc>
                <a:spcAft>
                  <a:spcPts val="800"/>
                </a:spcAft>
              </a:pPr>
              <a:r>
                <a:rPr lang="de-DE" sz="2000" b="1" dirty="0">
                  <a:effectLst/>
                  <a:ea typeface="Calibri" panose="020F0502020204030204" pitchFamily="34" charset="0"/>
                  <a:cs typeface="Arial" panose="020B0604020202020204" pitchFamily="34" charset="0"/>
                </a:rPr>
                <a:t>Heiliges</a:t>
              </a:r>
              <a:br>
                <a:rPr lang="de-DE" sz="2000" b="1" dirty="0">
                  <a:effectLst/>
                  <a:ea typeface="Calibri" panose="020F0502020204030204" pitchFamily="34" charset="0"/>
                  <a:cs typeface="Arial" panose="020B0604020202020204" pitchFamily="34" charset="0"/>
                </a:rPr>
              </a:br>
              <a:r>
                <a:rPr lang="de-DE" sz="2000" dirty="0">
                  <a:effectLst/>
                  <a:ea typeface="Calibri" panose="020F0502020204030204" pitchFamily="34" charset="0"/>
                  <a:cs typeface="Arial" panose="020B0604020202020204" pitchFamily="34" charset="0"/>
                </a:rPr>
                <a:t>Räucheraltar</a:t>
              </a:r>
              <a:br>
                <a:rPr lang="de-DE" sz="2000" dirty="0">
                  <a:effectLst/>
                  <a:ea typeface="Calibri" panose="020F0502020204030204" pitchFamily="34" charset="0"/>
                  <a:cs typeface="Arial" panose="020B0604020202020204" pitchFamily="34" charset="0"/>
                </a:rPr>
              </a:br>
              <a:r>
                <a:rPr lang="de-DE" sz="2000" dirty="0">
                  <a:effectLst/>
                  <a:ea typeface="Calibri" panose="020F0502020204030204" pitchFamily="34" charset="0"/>
                  <a:cs typeface="Arial" panose="020B0604020202020204" pitchFamily="34" charset="0"/>
                </a:rPr>
                <a:t>Schaubrotetisch</a:t>
              </a:r>
              <a:br>
                <a:rPr lang="de-DE" sz="2000" dirty="0">
                  <a:effectLst/>
                  <a:ea typeface="Calibri" panose="020F0502020204030204" pitchFamily="34" charset="0"/>
                  <a:cs typeface="Arial" panose="020B0604020202020204" pitchFamily="34" charset="0"/>
                </a:rPr>
              </a:br>
              <a:r>
                <a:rPr lang="de-DE" sz="2000" dirty="0">
                  <a:effectLst/>
                  <a:ea typeface="Calibri" panose="020F0502020204030204" pitchFamily="34" charset="0"/>
                  <a:cs typeface="Arial" panose="020B0604020202020204" pitchFamily="34" charset="0"/>
                </a:rPr>
                <a:t>Leuchter</a:t>
              </a:r>
              <a:endParaRPr lang="de-CH" sz="2000" dirty="0">
                <a:effectLst/>
                <a:ea typeface="Calibri" panose="020F0502020204030204" pitchFamily="34" charset="0"/>
                <a:cs typeface="Arial" panose="020B0604020202020204" pitchFamily="34" charset="0"/>
              </a:endParaRPr>
            </a:p>
          </p:txBody>
        </p:sp>
        <p:sp>
          <p:nvSpPr>
            <p:cNvPr id="22" name="Sprechblase: rechteckig mit abgerundeten Ecken 21">
              <a:extLst>
                <a:ext uri="{FF2B5EF4-FFF2-40B4-BE49-F238E27FC236}">
                  <a16:creationId xmlns:a16="http://schemas.microsoft.com/office/drawing/2014/main" id="{D03381C2-7E94-4161-AAFB-0FA8649FBC17}"/>
                </a:ext>
              </a:extLst>
            </p:cNvPr>
            <p:cNvSpPr/>
            <p:nvPr/>
          </p:nvSpPr>
          <p:spPr>
            <a:xfrm>
              <a:off x="3227050" y="78806"/>
              <a:ext cx="1307957" cy="712117"/>
            </a:xfrm>
            <a:prstGeom prst="wedgeRoundRectCallout">
              <a:avLst>
                <a:gd name="adj1" fmla="val -23928"/>
                <a:gd name="adj2" fmla="val 103465"/>
                <a:gd name="adj3" fmla="val 16667"/>
              </a:avLst>
            </a:prstGeom>
          </p:spPr>
          <p:style>
            <a:lnRef idx="2">
              <a:schemeClr val="accent5"/>
            </a:lnRef>
            <a:fillRef idx="1">
              <a:schemeClr val="lt1"/>
            </a:fillRef>
            <a:effectRef idx="0">
              <a:schemeClr val="accent5"/>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a:lnSpc>
                  <a:spcPct val="107000"/>
                </a:lnSpc>
                <a:spcAft>
                  <a:spcPts val="800"/>
                </a:spcAft>
              </a:pPr>
              <a:r>
                <a:rPr lang="de-DE" sz="2000" b="1" dirty="0">
                  <a:effectLst/>
                  <a:ea typeface="Calibri" panose="020F0502020204030204" pitchFamily="34" charset="0"/>
                  <a:cs typeface="Arial" panose="020B0604020202020204" pitchFamily="34" charset="0"/>
                </a:rPr>
                <a:t>Vorhof</a:t>
              </a:r>
              <a:br>
                <a:rPr lang="de-DE" sz="2000" b="1" dirty="0">
                  <a:effectLst/>
                  <a:ea typeface="Calibri" panose="020F0502020204030204" pitchFamily="34" charset="0"/>
                  <a:cs typeface="Arial" panose="020B0604020202020204" pitchFamily="34" charset="0"/>
                </a:rPr>
              </a:br>
              <a:r>
                <a:rPr lang="de-DE" sz="2000" dirty="0">
                  <a:effectLst/>
                  <a:ea typeface="Calibri" panose="020F0502020204030204" pitchFamily="34" charset="0"/>
                  <a:cs typeface="Arial" panose="020B0604020202020204" pitchFamily="34" charset="0"/>
                </a:rPr>
                <a:t>Brandopferaltar</a:t>
              </a:r>
              <a:br>
                <a:rPr lang="de-DE" sz="2000" dirty="0">
                  <a:effectLst/>
                  <a:ea typeface="Calibri" panose="020F0502020204030204" pitchFamily="34" charset="0"/>
                  <a:cs typeface="Arial" panose="020B0604020202020204" pitchFamily="34" charset="0"/>
                </a:rPr>
              </a:br>
              <a:r>
                <a:rPr lang="de-DE" sz="2000" dirty="0">
                  <a:effectLst/>
                  <a:ea typeface="Calibri" panose="020F0502020204030204" pitchFamily="34" charset="0"/>
                  <a:cs typeface="Arial" panose="020B0604020202020204" pitchFamily="34" charset="0"/>
                </a:rPr>
                <a:t>Waschbecken</a:t>
              </a:r>
              <a:endParaRPr lang="de-CH" sz="2000" dirty="0">
                <a:effectLst/>
                <a:ea typeface="Calibri" panose="020F0502020204030204" pitchFamily="34" charset="0"/>
                <a:cs typeface="Arial" panose="020B0604020202020204" pitchFamily="34" charset="0"/>
              </a:endParaRPr>
            </a:p>
          </p:txBody>
        </p:sp>
        <p:sp>
          <p:nvSpPr>
            <p:cNvPr id="23" name="Ellipse 22">
              <a:extLst>
                <a:ext uri="{FF2B5EF4-FFF2-40B4-BE49-F238E27FC236}">
                  <a16:creationId xmlns:a16="http://schemas.microsoft.com/office/drawing/2014/main" id="{684B6355-596D-41B6-921E-F049673390FF}"/>
                </a:ext>
              </a:extLst>
            </p:cNvPr>
            <p:cNvSpPr/>
            <p:nvPr/>
          </p:nvSpPr>
          <p:spPr>
            <a:xfrm>
              <a:off x="2134979" y="1146103"/>
              <a:ext cx="45719" cy="4571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
          <p:nvSpPr>
            <p:cNvPr id="24" name="Ellipse 23">
              <a:extLst>
                <a:ext uri="{FF2B5EF4-FFF2-40B4-BE49-F238E27FC236}">
                  <a16:creationId xmlns:a16="http://schemas.microsoft.com/office/drawing/2014/main" id="{32017630-4809-4088-A482-F444CD43B800}"/>
                </a:ext>
              </a:extLst>
            </p:cNvPr>
            <p:cNvSpPr/>
            <p:nvPr/>
          </p:nvSpPr>
          <p:spPr>
            <a:xfrm>
              <a:off x="2217730" y="1146103"/>
              <a:ext cx="45719" cy="4571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
          <p:nvSpPr>
            <p:cNvPr id="25" name="Textfeld 24">
              <a:extLst>
                <a:ext uri="{FF2B5EF4-FFF2-40B4-BE49-F238E27FC236}">
                  <a16:creationId xmlns:a16="http://schemas.microsoft.com/office/drawing/2014/main" id="{9D8CE820-9769-447F-B30B-087599652269}"/>
                </a:ext>
              </a:extLst>
            </p:cNvPr>
            <p:cNvSpPr txBox="1"/>
            <p:nvPr/>
          </p:nvSpPr>
          <p:spPr>
            <a:xfrm rot="5400000">
              <a:off x="4915425" y="1236244"/>
              <a:ext cx="938396" cy="134625"/>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07000"/>
                </a:lnSpc>
                <a:spcAft>
                  <a:spcPts val="800"/>
                </a:spcAft>
              </a:pPr>
              <a:r>
                <a:rPr lang="de-DE" sz="1100" dirty="0">
                  <a:effectLst/>
                  <a:latin typeface="Calibri" panose="020F0502020204030204" pitchFamily="34" charset="0"/>
                  <a:ea typeface="Calibri" panose="020F0502020204030204" pitchFamily="34" charset="0"/>
                  <a:cs typeface="Arial" panose="020B0604020202020204" pitchFamily="34" charset="0"/>
                </a:rPr>
                <a:t>~~~~~~~~~~~~~~~~~~~~~ </a:t>
              </a:r>
              <a:endParaRPr lang="de-CH"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861083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80716D-8992-49A9-853E-ACBF8301F136}"/>
              </a:ext>
            </a:extLst>
          </p:cNvPr>
          <p:cNvSpPr>
            <a:spLocks noGrp="1"/>
          </p:cNvSpPr>
          <p:nvPr>
            <p:ph type="title"/>
          </p:nvPr>
        </p:nvSpPr>
        <p:spPr/>
        <p:txBody>
          <a:bodyPr/>
          <a:lstStyle/>
          <a:p>
            <a:r>
              <a:rPr lang="de-CH" dirty="0"/>
              <a:t>3Mo 4,6</a:t>
            </a:r>
          </a:p>
        </p:txBody>
      </p:sp>
      <p:sp>
        <p:nvSpPr>
          <p:cNvPr id="3" name="Inhaltsplatzhalter 2">
            <a:extLst>
              <a:ext uri="{FF2B5EF4-FFF2-40B4-BE49-F238E27FC236}">
                <a16:creationId xmlns:a16="http://schemas.microsoft.com/office/drawing/2014/main" id="{E5027666-09C7-4337-ADFB-EE284549A370}"/>
              </a:ext>
            </a:extLst>
          </p:cNvPr>
          <p:cNvSpPr>
            <a:spLocks noGrp="1"/>
          </p:cNvSpPr>
          <p:nvPr>
            <p:ph idx="1"/>
          </p:nvPr>
        </p:nvSpPr>
        <p:spPr/>
        <p:txBody>
          <a:bodyPr/>
          <a:lstStyle/>
          <a:p>
            <a:r>
              <a:rPr lang="de-DE" dirty="0"/>
              <a:t>Und der Priester soll seinen Finger in das Blut tauchen und von dem Blut siebenmal vor dem HERRN an die Vorderseite des Vorhangs im Heiligtum sprengen.</a:t>
            </a:r>
            <a:endParaRPr lang="de-CH" dirty="0"/>
          </a:p>
        </p:txBody>
      </p:sp>
    </p:spTree>
    <p:extLst>
      <p:ext uri="{BB962C8B-B14F-4D97-AF65-F5344CB8AC3E}">
        <p14:creationId xmlns:p14="http://schemas.microsoft.com/office/powerpoint/2010/main" val="3195108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57D133-5FB2-9A7A-4486-A2FDCEF4C70F}"/>
              </a:ext>
            </a:extLst>
          </p:cNvPr>
          <p:cNvSpPr>
            <a:spLocks noGrp="1"/>
          </p:cNvSpPr>
          <p:nvPr>
            <p:ph type="title"/>
          </p:nvPr>
        </p:nvSpPr>
        <p:spPr/>
        <p:txBody>
          <a:bodyPr/>
          <a:lstStyle/>
          <a:p>
            <a:r>
              <a:rPr lang="de-CH" dirty="0"/>
              <a:t>3Mo 16,17</a:t>
            </a:r>
          </a:p>
        </p:txBody>
      </p:sp>
      <p:sp>
        <p:nvSpPr>
          <p:cNvPr id="3" name="Inhaltsplatzhalter 2">
            <a:extLst>
              <a:ext uri="{FF2B5EF4-FFF2-40B4-BE49-F238E27FC236}">
                <a16:creationId xmlns:a16="http://schemas.microsoft.com/office/drawing/2014/main" id="{E0ED9957-A56A-6BA4-8947-2630F6A9CFBC}"/>
              </a:ext>
            </a:extLst>
          </p:cNvPr>
          <p:cNvSpPr>
            <a:spLocks noGrp="1"/>
          </p:cNvSpPr>
          <p:nvPr>
            <p:ph idx="1"/>
          </p:nvPr>
        </p:nvSpPr>
        <p:spPr/>
        <p:txBody>
          <a:bodyPr/>
          <a:lstStyle/>
          <a:p>
            <a:r>
              <a:rPr lang="de-CH" dirty="0"/>
              <a:t>Und kein Mensch soll in der Stiftshütte sein, wenn er hineingeht, und die Sühnung zu erwirken im Heiligtum, bis er wieder hinausgeht. Und so soll er Sühnung erwirken für sich und sein Haus und die ganze Gemeinde Israels.</a:t>
            </a:r>
          </a:p>
        </p:txBody>
      </p:sp>
    </p:spTree>
    <p:extLst>
      <p:ext uri="{BB962C8B-B14F-4D97-AF65-F5344CB8AC3E}">
        <p14:creationId xmlns:p14="http://schemas.microsoft.com/office/powerpoint/2010/main" val="829274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1B2C0B-4B22-7FE2-DB25-48D326D1C447}"/>
              </a:ext>
            </a:extLst>
          </p:cNvPr>
          <p:cNvSpPr>
            <a:spLocks noGrp="1"/>
          </p:cNvSpPr>
          <p:nvPr>
            <p:ph type="title"/>
          </p:nvPr>
        </p:nvSpPr>
        <p:spPr/>
        <p:txBody>
          <a:bodyPr/>
          <a:lstStyle/>
          <a:p>
            <a:r>
              <a:rPr lang="de-CH" dirty="0"/>
              <a:t>Heb 8:1-2</a:t>
            </a:r>
          </a:p>
        </p:txBody>
      </p:sp>
      <p:sp>
        <p:nvSpPr>
          <p:cNvPr id="3" name="Inhaltsplatzhalter 2">
            <a:extLst>
              <a:ext uri="{FF2B5EF4-FFF2-40B4-BE49-F238E27FC236}">
                <a16:creationId xmlns:a16="http://schemas.microsoft.com/office/drawing/2014/main" id="{5BE58CBB-0BBF-117E-0056-4580F26F41CE}"/>
              </a:ext>
            </a:extLst>
          </p:cNvPr>
          <p:cNvSpPr>
            <a:spLocks noGrp="1"/>
          </p:cNvSpPr>
          <p:nvPr>
            <p:ph idx="1"/>
          </p:nvPr>
        </p:nvSpPr>
        <p:spPr/>
        <p:txBody>
          <a:bodyPr/>
          <a:lstStyle/>
          <a:p>
            <a:r>
              <a:rPr lang="de-CH" dirty="0"/>
              <a:t>Die Hauptsache aber bei dem, was wir sagen, ist: wir haben einen solchen Hohenpriester, der sich gesetzt hat zur Rechten des Thrones der Majestät im Himmel, einen Diener des Heiligtums und der wahrhaftigen Stiftshütte, die der Herr errichtet hat und nicht ein Mensch.</a:t>
            </a:r>
          </a:p>
        </p:txBody>
      </p:sp>
    </p:spTree>
    <p:extLst>
      <p:ext uri="{BB962C8B-B14F-4D97-AF65-F5344CB8AC3E}">
        <p14:creationId xmlns:p14="http://schemas.microsoft.com/office/powerpoint/2010/main" val="1832371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27A01B-DCE2-918B-ACD2-0CFB286F2E6A}"/>
              </a:ext>
            </a:extLst>
          </p:cNvPr>
          <p:cNvSpPr>
            <a:spLocks noGrp="1"/>
          </p:cNvSpPr>
          <p:nvPr>
            <p:ph type="title"/>
          </p:nvPr>
        </p:nvSpPr>
        <p:spPr/>
        <p:txBody>
          <a:bodyPr>
            <a:normAutofit fontScale="90000"/>
          </a:bodyPr>
          <a:lstStyle/>
          <a:p>
            <a:r>
              <a:rPr lang="de-CH" dirty="0"/>
              <a:t>Durch das irdische Heiligtum erkennen wir den Erlösungsplan, der im himmlischen Heiligtum umgesetzt wird. Immer wieder finden wir in der Bibel Verweise auf </a:t>
            </a:r>
            <a:r>
              <a:rPr lang="de-CH"/>
              <a:t>das Heiligtum.</a:t>
            </a:r>
            <a:endParaRPr lang="de-CH" dirty="0"/>
          </a:p>
        </p:txBody>
      </p:sp>
      <p:sp>
        <p:nvSpPr>
          <p:cNvPr id="3" name="Textplatzhalter 2">
            <a:extLst>
              <a:ext uri="{FF2B5EF4-FFF2-40B4-BE49-F238E27FC236}">
                <a16:creationId xmlns:a16="http://schemas.microsoft.com/office/drawing/2014/main" id="{2B2322E4-7603-8F31-20D6-76144D20FEC9}"/>
              </a:ext>
            </a:extLst>
          </p:cNvPr>
          <p:cNvSpPr>
            <a:spLocks noGrp="1"/>
          </p:cNvSpPr>
          <p:nvPr>
            <p:ph type="body" idx="1"/>
          </p:nvPr>
        </p:nvSpPr>
        <p:spPr/>
        <p:txBody>
          <a:bodyPr anchor="b" anchorCtr="0"/>
          <a:lstStyle/>
          <a:p>
            <a:r>
              <a:rPr lang="de-DE" dirty="0"/>
              <a:t>Material verfügbar unter </a:t>
            </a:r>
            <a:r>
              <a:rPr lang="de-DE" dirty="0">
                <a:hlinkClick r:id="rId2"/>
              </a:rPr>
              <a:t>www.01dilly.com</a:t>
            </a:r>
            <a:endParaRPr lang="de-DE" dirty="0"/>
          </a:p>
        </p:txBody>
      </p:sp>
    </p:spTree>
    <p:extLst>
      <p:ext uri="{BB962C8B-B14F-4D97-AF65-F5344CB8AC3E}">
        <p14:creationId xmlns:p14="http://schemas.microsoft.com/office/powerpoint/2010/main" val="195044179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332</Words>
  <Application>Microsoft Office PowerPoint</Application>
  <PresentationFormat>Breitbild</PresentationFormat>
  <Paragraphs>22</Paragraphs>
  <Slides>9</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9</vt:i4>
      </vt:variant>
    </vt:vector>
  </HeadingPairs>
  <TitlesOfParts>
    <vt:vector size="13" baseType="lpstr">
      <vt:lpstr>Arial</vt:lpstr>
      <vt:lpstr>Calibri</vt:lpstr>
      <vt:lpstr>Calibri Light</vt:lpstr>
      <vt:lpstr>Office</vt:lpstr>
      <vt:lpstr>08 Das Heiligtum</vt:lpstr>
      <vt:lpstr>2Mo 25,8 </vt:lpstr>
      <vt:lpstr>2Mo 25,9</vt:lpstr>
      <vt:lpstr>Heb 9,2-5</vt:lpstr>
      <vt:lpstr>Aufbau des Heiligtums</vt:lpstr>
      <vt:lpstr>3Mo 4,6</vt:lpstr>
      <vt:lpstr>3Mo 16,17</vt:lpstr>
      <vt:lpstr>Heb 8:1-2</vt:lpstr>
      <vt:lpstr>Durch das irdische Heiligtum erkennen wir den Erlösungsplan, der im himmlischen Heiligtum umgesetzt wird. Immer wieder finden wir in der Bibel Verweise auf das Heiligtum.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Stefan Dilly</dc:creator>
  <cp:lastModifiedBy>Stefan Dilly</cp:lastModifiedBy>
  <cp:revision>32</cp:revision>
  <dcterms:created xsi:type="dcterms:W3CDTF">2023-10-08T20:18:45Z</dcterms:created>
  <dcterms:modified xsi:type="dcterms:W3CDTF">2024-03-05T14:03:53Z</dcterms:modified>
</cp:coreProperties>
</file>