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3" r:id="rId3"/>
    <p:sldId id="264" r:id="rId4"/>
    <p:sldId id="265" r:id="rId5"/>
    <p:sldId id="267" r:id="rId6"/>
    <p:sldId id="269" r:id="rId7"/>
    <p:sldId id="270" r:id="rId8"/>
    <p:sldId id="272" r:id="rId9"/>
    <p:sldId id="274" r:id="rId10"/>
    <p:sldId id="275" r:id="rId11"/>
    <p:sldId id="276" r:id="rId12"/>
    <p:sldId id="277" r:id="rId13"/>
    <p:sldId id="273"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50C3DF17-510E-4240-A006-1DCBC1262556}"/>
    <pc:docChg chg="custSel delSld modSld">
      <pc:chgData name="Sommer Hermine" userId="daf6b0cdcefc8aa9" providerId="LiveId" clId="{50C3DF17-510E-4240-A006-1DCBC1262556}" dt="2023-12-15T16:33:40.919" v="1381" actId="20577"/>
      <pc:docMkLst>
        <pc:docMk/>
      </pc:docMkLst>
      <pc:sldChg chg="modSp mod">
        <pc:chgData name="Sommer Hermine" userId="daf6b0cdcefc8aa9" providerId="LiveId" clId="{50C3DF17-510E-4240-A006-1DCBC1262556}" dt="2023-12-15T16:18:46.599" v="52" actId="20577"/>
        <pc:sldMkLst>
          <pc:docMk/>
          <pc:sldMk cId="2061048784" sldId="256"/>
        </pc:sldMkLst>
        <pc:spChg chg="mod">
          <ac:chgData name="Sommer Hermine" userId="daf6b0cdcefc8aa9" providerId="LiveId" clId="{50C3DF17-510E-4240-A006-1DCBC1262556}" dt="2023-12-15T16:18:46.599" v="52" actId="20577"/>
          <ac:spMkLst>
            <pc:docMk/>
            <pc:sldMk cId="2061048784" sldId="256"/>
            <ac:spMk id="2" creationId="{EC773745-FF07-4956-B9EC-A20DA9474B4B}"/>
          </ac:spMkLst>
        </pc:spChg>
      </pc:sldChg>
      <pc:sldChg chg="modSp mod">
        <pc:chgData name="Sommer Hermine" userId="daf6b0cdcefc8aa9" providerId="LiveId" clId="{50C3DF17-510E-4240-A006-1DCBC1262556}" dt="2023-12-15T16:19:24.622" v="96" actId="20577"/>
        <pc:sldMkLst>
          <pc:docMk/>
          <pc:sldMk cId="1391127904" sldId="262"/>
        </pc:sldMkLst>
        <pc:spChg chg="mod">
          <ac:chgData name="Sommer Hermine" userId="daf6b0cdcefc8aa9" providerId="LiveId" clId="{50C3DF17-510E-4240-A006-1DCBC1262556}" dt="2023-12-15T16:19:24.622" v="96" actId="20577"/>
          <ac:spMkLst>
            <pc:docMk/>
            <pc:sldMk cId="1391127904" sldId="262"/>
            <ac:spMk id="2" creationId="{922B74E4-495F-4D29-BCD6-7F87BE8F00B6}"/>
          </ac:spMkLst>
        </pc:spChg>
      </pc:sldChg>
      <pc:sldChg chg="modSp mod">
        <pc:chgData name="Sommer Hermine" userId="daf6b0cdcefc8aa9" providerId="LiveId" clId="{50C3DF17-510E-4240-A006-1DCBC1262556}" dt="2023-12-15T16:21:33.010" v="303" actId="20577"/>
        <pc:sldMkLst>
          <pc:docMk/>
          <pc:sldMk cId="3806722415" sldId="263"/>
        </pc:sldMkLst>
        <pc:spChg chg="mod">
          <ac:chgData name="Sommer Hermine" userId="daf6b0cdcefc8aa9" providerId="LiveId" clId="{50C3DF17-510E-4240-A006-1DCBC1262556}" dt="2023-12-15T16:20:05.775" v="112" actId="20577"/>
          <ac:spMkLst>
            <pc:docMk/>
            <pc:sldMk cId="3806722415" sldId="263"/>
            <ac:spMk id="4" creationId="{AD5D9CEE-01B8-4AE9-A212-47907A562271}"/>
          </ac:spMkLst>
        </pc:spChg>
        <pc:spChg chg="mod">
          <ac:chgData name="Sommer Hermine" userId="daf6b0cdcefc8aa9" providerId="LiveId" clId="{50C3DF17-510E-4240-A006-1DCBC1262556}" dt="2023-12-15T16:21:33.010" v="303" actId="20577"/>
          <ac:spMkLst>
            <pc:docMk/>
            <pc:sldMk cId="3806722415" sldId="263"/>
            <ac:spMk id="5" creationId="{18D22453-C97C-4B4E-B5ED-F76E50B4D9A5}"/>
          </ac:spMkLst>
        </pc:spChg>
      </pc:sldChg>
      <pc:sldChg chg="modSp mod">
        <pc:chgData name="Sommer Hermine" userId="daf6b0cdcefc8aa9" providerId="LiveId" clId="{50C3DF17-510E-4240-A006-1DCBC1262556}" dt="2023-12-15T16:23:06.420" v="444" actId="20577"/>
        <pc:sldMkLst>
          <pc:docMk/>
          <pc:sldMk cId="1294144501" sldId="264"/>
        </pc:sldMkLst>
        <pc:spChg chg="mod">
          <ac:chgData name="Sommer Hermine" userId="daf6b0cdcefc8aa9" providerId="LiveId" clId="{50C3DF17-510E-4240-A006-1DCBC1262556}" dt="2023-12-15T16:22:09.324" v="327" actId="20577"/>
          <ac:spMkLst>
            <pc:docMk/>
            <pc:sldMk cId="1294144501" sldId="264"/>
            <ac:spMk id="2" creationId="{97FEF593-F2C9-47BF-A68C-3E4E91418E84}"/>
          </ac:spMkLst>
        </pc:spChg>
        <pc:spChg chg="mod">
          <ac:chgData name="Sommer Hermine" userId="daf6b0cdcefc8aa9" providerId="LiveId" clId="{50C3DF17-510E-4240-A006-1DCBC1262556}" dt="2023-12-15T16:23:06.420" v="444" actId="20577"/>
          <ac:spMkLst>
            <pc:docMk/>
            <pc:sldMk cId="1294144501" sldId="264"/>
            <ac:spMk id="3" creationId="{742B4C41-CDBA-4D91-8879-B90020F88E8C}"/>
          </ac:spMkLst>
        </pc:spChg>
      </pc:sldChg>
      <pc:sldChg chg="modSp mod">
        <pc:chgData name="Sommer Hermine" userId="daf6b0cdcefc8aa9" providerId="LiveId" clId="{50C3DF17-510E-4240-A006-1DCBC1262556}" dt="2023-12-15T16:24:57.122" v="561" actId="20577"/>
        <pc:sldMkLst>
          <pc:docMk/>
          <pc:sldMk cId="2531157067" sldId="265"/>
        </pc:sldMkLst>
        <pc:spChg chg="mod">
          <ac:chgData name="Sommer Hermine" userId="daf6b0cdcefc8aa9" providerId="LiveId" clId="{50C3DF17-510E-4240-A006-1DCBC1262556}" dt="2023-12-15T16:23:52.236" v="463" actId="20577"/>
          <ac:spMkLst>
            <pc:docMk/>
            <pc:sldMk cId="2531157067" sldId="265"/>
            <ac:spMk id="2" creationId="{A71E128B-B203-4EF5-B9DA-FEE99556AAEA}"/>
          </ac:spMkLst>
        </pc:spChg>
        <pc:spChg chg="mod">
          <ac:chgData name="Sommer Hermine" userId="daf6b0cdcefc8aa9" providerId="LiveId" clId="{50C3DF17-510E-4240-A006-1DCBC1262556}" dt="2023-12-15T16:24:57.122" v="561" actId="20577"/>
          <ac:spMkLst>
            <pc:docMk/>
            <pc:sldMk cId="2531157067" sldId="265"/>
            <ac:spMk id="3" creationId="{26C7A3DA-6A78-4AD3-9D5C-B20DF47B8902}"/>
          </ac:spMkLst>
        </pc:spChg>
      </pc:sldChg>
      <pc:sldChg chg="modSp mod">
        <pc:chgData name="Sommer Hermine" userId="daf6b0cdcefc8aa9" providerId="LiveId" clId="{50C3DF17-510E-4240-A006-1DCBC1262556}" dt="2023-12-15T16:26:30.613" v="664" actId="20577"/>
        <pc:sldMkLst>
          <pc:docMk/>
          <pc:sldMk cId="3195108119" sldId="267"/>
        </pc:sldMkLst>
        <pc:spChg chg="mod">
          <ac:chgData name="Sommer Hermine" userId="daf6b0cdcefc8aa9" providerId="LiveId" clId="{50C3DF17-510E-4240-A006-1DCBC1262556}" dt="2023-12-15T16:25:22.037" v="576" actId="20577"/>
          <ac:spMkLst>
            <pc:docMk/>
            <pc:sldMk cId="3195108119" sldId="267"/>
            <ac:spMk id="2" creationId="{9B80716D-8992-49A9-853E-ACBF8301F136}"/>
          </ac:spMkLst>
        </pc:spChg>
        <pc:spChg chg="mod">
          <ac:chgData name="Sommer Hermine" userId="daf6b0cdcefc8aa9" providerId="LiveId" clId="{50C3DF17-510E-4240-A006-1DCBC1262556}" dt="2023-12-15T16:26:30.613" v="664" actId="20577"/>
          <ac:spMkLst>
            <pc:docMk/>
            <pc:sldMk cId="3195108119" sldId="267"/>
            <ac:spMk id="3" creationId="{E5027666-09C7-4337-ADFB-EE284549A370}"/>
          </ac:spMkLst>
        </pc:spChg>
      </pc:sldChg>
      <pc:sldChg chg="modSp mod">
        <pc:chgData name="Sommer Hermine" userId="daf6b0cdcefc8aa9" providerId="LiveId" clId="{50C3DF17-510E-4240-A006-1DCBC1262556}" dt="2023-12-15T16:28:22.348" v="833" actId="20577"/>
        <pc:sldMkLst>
          <pc:docMk/>
          <pc:sldMk cId="829274640" sldId="269"/>
        </pc:sldMkLst>
        <pc:spChg chg="mod">
          <ac:chgData name="Sommer Hermine" userId="daf6b0cdcefc8aa9" providerId="LiveId" clId="{50C3DF17-510E-4240-A006-1DCBC1262556}" dt="2023-12-15T16:27:18.359" v="683" actId="20577"/>
          <ac:spMkLst>
            <pc:docMk/>
            <pc:sldMk cId="829274640" sldId="269"/>
            <ac:spMk id="2" creationId="{3D57D133-5FB2-9A7A-4486-A2FDCEF4C70F}"/>
          </ac:spMkLst>
        </pc:spChg>
        <pc:spChg chg="mod">
          <ac:chgData name="Sommer Hermine" userId="daf6b0cdcefc8aa9" providerId="LiveId" clId="{50C3DF17-510E-4240-A006-1DCBC1262556}" dt="2023-12-15T16:28:22.348" v="833" actId="20577"/>
          <ac:spMkLst>
            <pc:docMk/>
            <pc:sldMk cId="829274640" sldId="269"/>
            <ac:spMk id="3" creationId="{E0ED9957-A56A-6BA4-8947-2630F6A9CFBC}"/>
          </ac:spMkLst>
        </pc:spChg>
      </pc:sldChg>
      <pc:sldChg chg="modSp mod">
        <pc:chgData name="Sommer Hermine" userId="daf6b0cdcefc8aa9" providerId="LiveId" clId="{50C3DF17-510E-4240-A006-1DCBC1262556}" dt="2023-12-15T16:29:44.073" v="909" actId="20577"/>
        <pc:sldMkLst>
          <pc:docMk/>
          <pc:sldMk cId="1832371429" sldId="270"/>
        </pc:sldMkLst>
        <pc:spChg chg="mod">
          <ac:chgData name="Sommer Hermine" userId="daf6b0cdcefc8aa9" providerId="LiveId" clId="{50C3DF17-510E-4240-A006-1DCBC1262556}" dt="2023-12-15T16:28:58.674" v="850" actId="20577"/>
          <ac:spMkLst>
            <pc:docMk/>
            <pc:sldMk cId="1832371429" sldId="270"/>
            <ac:spMk id="2" creationId="{371B2C0B-4B22-7FE2-DB25-48D326D1C447}"/>
          </ac:spMkLst>
        </pc:spChg>
        <pc:spChg chg="mod">
          <ac:chgData name="Sommer Hermine" userId="daf6b0cdcefc8aa9" providerId="LiveId" clId="{50C3DF17-510E-4240-A006-1DCBC1262556}" dt="2023-12-15T16:29:44.073" v="909" actId="20577"/>
          <ac:spMkLst>
            <pc:docMk/>
            <pc:sldMk cId="1832371429" sldId="270"/>
            <ac:spMk id="3" creationId="{5BE58CBB-0BBF-117E-0056-4580F26F41CE}"/>
          </ac:spMkLst>
        </pc:spChg>
      </pc:sldChg>
      <pc:sldChg chg="modSp mod">
        <pc:chgData name="Sommer Hermine" userId="daf6b0cdcefc8aa9" providerId="LiveId" clId="{50C3DF17-510E-4240-A006-1DCBC1262556}" dt="2023-12-15T16:30:51.487" v="1016" actId="20577"/>
        <pc:sldMkLst>
          <pc:docMk/>
          <pc:sldMk cId="3239569038" sldId="272"/>
        </pc:sldMkLst>
        <pc:spChg chg="mod">
          <ac:chgData name="Sommer Hermine" userId="daf6b0cdcefc8aa9" providerId="LiveId" clId="{50C3DF17-510E-4240-A006-1DCBC1262556}" dt="2023-12-15T16:30:05.362" v="927" actId="20577"/>
          <ac:spMkLst>
            <pc:docMk/>
            <pc:sldMk cId="3239569038" sldId="272"/>
            <ac:spMk id="2" creationId="{6CEC1DF4-B82F-9E1C-134F-D3C422F36E02}"/>
          </ac:spMkLst>
        </pc:spChg>
        <pc:spChg chg="mod">
          <ac:chgData name="Sommer Hermine" userId="daf6b0cdcefc8aa9" providerId="LiveId" clId="{50C3DF17-510E-4240-A006-1DCBC1262556}" dt="2023-12-15T16:30:51.487" v="1016" actId="20577"/>
          <ac:spMkLst>
            <pc:docMk/>
            <pc:sldMk cId="3239569038" sldId="272"/>
            <ac:spMk id="3" creationId="{059B2BF5-1A0D-423E-59FF-9E13BCDDD2AB}"/>
          </ac:spMkLst>
        </pc:spChg>
      </pc:sldChg>
      <pc:sldChg chg="modSp mod">
        <pc:chgData name="Sommer Hermine" userId="daf6b0cdcefc8aa9" providerId="LiveId" clId="{50C3DF17-510E-4240-A006-1DCBC1262556}" dt="2023-12-15T16:33:40.919" v="1381" actId="20577"/>
        <pc:sldMkLst>
          <pc:docMk/>
          <pc:sldMk cId="1950441798" sldId="273"/>
        </pc:sldMkLst>
        <pc:spChg chg="mod">
          <ac:chgData name="Sommer Hermine" userId="daf6b0cdcefc8aa9" providerId="LiveId" clId="{50C3DF17-510E-4240-A006-1DCBC1262556}" dt="2023-12-15T16:33:40.919" v="1381" actId="20577"/>
          <ac:spMkLst>
            <pc:docMk/>
            <pc:sldMk cId="1950441798" sldId="273"/>
            <ac:spMk id="2" creationId="{3527A01B-DCE2-918B-ACD2-0CFB286F2E6A}"/>
          </ac:spMkLst>
        </pc:spChg>
      </pc:sldChg>
      <pc:sldChg chg="del">
        <pc:chgData name="Sommer Hermine" userId="daf6b0cdcefc8aa9" providerId="LiveId" clId="{50C3DF17-510E-4240-A006-1DCBC1262556}" dt="2023-12-15T16:31:14.923" v="1017" actId="47"/>
        <pc:sldMkLst>
          <pc:docMk/>
          <pc:sldMk cId="1945575614"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05.03.2024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07 </a:t>
            </a:r>
            <a:r>
              <a:rPr lang="de-DE" sz="3600" dirty="0"/>
              <a:t>Rechtfertigung und Heiligung</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722720-75C2-4FA4-BD54-CD9F06615F3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0110"/>
          <a:stretch/>
        </p:blipFill>
        <p:spPr>
          <a:xfrm>
            <a:off x="-177800" y="-1"/>
            <a:ext cx="12161253" cy="6858001"/>
          </a:xfrm>
          <a:prstGeom prst="rect">
            <a:avLst/>
          </a:prstGeom>
        </p:spPr>
      </p:pic>
    </p:spTree>
    <p:extLst>
      <p:ext uri="{BB962C8B-B14F-4D97-AF65-F5344CB8AC3E}">
        <p14:creationId xmlns:p14="http://schemas.microsoft.com/office/powerpoint/2010/main" val="388207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722720-75C2-4FA4-BD54-CD9F06615F3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6948" b="13263"/>
          <a:stretch/>
        </p:blipFill>
        <p:spPr>
          <a:xfrm>
            <a:off x="0" y="0"/>
            <a:ext cx="12192000" cy="6858000"/>
          </a:xfrm>
          <a:prstGeom prst="rect">
            <a:avLst/>
          </a:prstGeom>
        </p:spPr>
      </p:pic>
    </p:spTree>
    <p:extLst>
      <p:ext uri="{BB962C8B-B14F-4D97-AF65-F5344CB8AC3E}">
        <p14:creationId xmlns:p14="http://schemas.microsoft.com/office/powerpoint/2010/main" val="237935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722720-75C2-4FA4-BD54-CD9F06615F3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3181893"/>
            <a:ext cx="10539663" cy="14900023"/>
          </a:xfrm>
          <a:prstGeom prst="rect">
            <a:avLst/>
          </a:prstGeom>
        </p:spPr>
      </p:pic>
    </p:spTree>
    <p:extLst>
      <p:ext uri="{BB962C8B-B14F-4D97-AF65-F5344CB8AC3E}">
        <p14:creationId xmlns:p14="http://schemas.microsoft.com/office/powerpoint/2010/main" val="116131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CH" sz="3600" dirty="0"/>
              <a:t>Jeder von uns hat bereits gesündigt. Gott hat uns einen Ausweg aus diesem Fluch bereitet, indem er uns durch das Opfer Jesu die Schuld vergibt und unser Wesen wieder heiligt. So wird der Fluch überwunden und wir können zum vollen Leben und zur Gemeinschaft mit Gott zurückkehren. Eines ist aber klar, ein Kompromiss mit der Sünde ist nicht möglich.</a:t>
            </a:r>
          </a:p>
        </p:txBody>
      </p:sp>
      <p:sp>
        <p:nvSpPr>
          <p:cNvPr id="4" name="Textplatzhalter 2">
            <a:extLst>
              <a:ext uri="{FF2B5EF4-FFF2-40B4-BE49-F238E27FC236}">
                <a16:creationId xmlns:a16="http://schemas.microsoft.com/office/drawing/2014/main" id="{AF93F026-4B68-4B49-8ADB-B6D5C39BA47F}"/>
              </a:ext>
            </a:extLst>
          </p:cNvPr>
          <p:cNvSpPr>
            <a:spLocks noGrp="1"/>
          </p:cNvSpPr>
          <p:nvPr>
            <p:ph type="body" idx="1"/>
          </p:nvPr>
        </p:nvSpPr>
        <p:spPr>
          <a:xfrm>
            <a:off x="831850" y="4589463"/>
            <a:ext cx="10515600" cy="1500187"/>
          </a:xfrm>
        </p:spPr>
        <p:txBody>
          <a:bodyPr anchor="b" anchorCtr="0"/>
          <a:lstStyle/>
          <a:p>
            <a:r>
              <a:rPr lang="de-DE" dirty="0"/>
              <a:t>Material verfügbar unter </a:t>
            </a:r>
            <a:r>
              <a:rPr lang="de-DE" dirty="0">
                <a:hlinkClick r:id="rId2"/>
              </a:rPr>
              <a:t>www.01dilly</a:t>
            </a:r>
            <a:r>
              <a:rPr lang="de-DE">
                <a:hlinkClick r:id="rId2"/>
              </a:rPr>
              <a:t>.com</a:t>
            </a:r>
            <a:endParaRPr lang="de-DE" dirty="0"/>
          </a:p>
        </p:txBody>
      </p:sp>
    </p:spTree>
    <p:extLst>
      <p:ext uri="{BB962C8B-B14F-4D97-AF65-F5344CB8AC3E}">
        <p14:creationId xmlns:p14="http://schemas.microsoft.com/office/powerpoint/2010/main" val="19504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Rö</a:t>
            </a:r>
            <a:r>
              <a:rPr lang="de-CH" dirty="0"/>
              <a:t> 5,12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Darum, gleichwie durch einen Menschen die Sünde in die Welt gekommen ist und durch die Sünde der Tod, und so der Tod zu allen Menschen hingelangt ist, weil sie alle gesündigt haben.</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err="1"/>
              <a:t>Rö</a:t>
            </a:r>
            <a:r>
              <a:rPr lang="de-CH" dirty="0"/>
              <a:t> 6,23</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Denn der Lohn der Sünde ist der Tod; aber die Gnadengabe Gottes ist das ewige Leben in Christus Jesus, unserem Herrn. </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1 </a:t>
            </a:r>
            <a:r>
              <a:rPr lang="de-CH" dirty="0" err="1"/>
              <a:t>Joh</a:t>
            </a:r>
            <a:r>
              <a:rPr lang="de-CH" dirty="0"/>
              <a:t> 3,4</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lstStyle/>
          <a:p>
            <a:r>
              <a:rPr lang="de-CH" dirty="0"/>
              <a:t>Jeder, der die Sünde tut, der tut auch die Gesetzlosigkeit; und die Sünde ist die Gesetzlosigkeit. </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err="1"/>
              <a:t>Mt</a:t>
            </a:r>
            <a:r>
              <a:rPr lang="de-CH" dirty="0"/>
              <a:t> 11,28</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lstStyle/>
          <a:p>
            <a:r>
              <a:rPr lang="de-DE" dirty="0"/>
              <a:t>Kommt her zu mir alle, die ihr mühselig und beladen seid, so will ich euch erquicken!</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a:t>1 </a:t>
            </a:r>
            <a:r>
              <a:rPr lang="de-CH" dirty="0" err="1"/>
              <a:t>Joh</a:t>
            </a:r>
            <a:r>
              <a:rPr lang="de-CH"/>
              <a:t> 1,9</a:t>
            </a:r>
            <a:endParaRPr lang="de-CH" dirty="0"/>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lstStyle/>
          <a:p>
            <a:r>
              <a:rPr lang="de-CH" dirty="0"/>
              <a:t>Wenn wir aber unsere Sünden bekennen, so ist er treu und gerecht, dass er uns die Sünden vergibt und uns reinigt von aller Ungerechtigkeit.</a:t>
            </a:r>
          </a:p>
        </p:txBody>
      </p:sp>
    </p:spTree>
    <p:extLst>
      <p:ext uri="{BB962C8B-B14F-4D97-AF65-F5344CB8AC3E}">
        <p14:creationId xmlns:p14="http://schemas.microsoft.com/office/powerpoint/2010/main" val="82927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err="1"/>
              <a:t>Joh</a:t>
            </a:r>
            <a:r>
              <a:rPr lang="de-CH" dirty="0"/>
              <a:t> 17,17</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Heilige sie in deiner Wahrheit! Dein Wort ist Wahrheit. </a:t>
            </a:r>
          </a:p>
        </p:txBody>
      </p:sp>
    </p:spTree>
    <p:extLst>
      <p:ext uri="{BB962C8B-B14F-4D97-AF65-F5344CB8AC3E}">
        <p14:creationId xmlns:p14="http://schemas.microsoft.com/office/powerpoint/2010/main" val="183237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C1DF4-B82F-9E1C-134F-D3C422F36E02}"/>
              </a:ext>
            </a:extLst>
          </p:cNvPr>
          <p:cNvSpPr>
            <a:spLocks noGrp="1"/>
          </p:cNvSpPr>
          <p:nvPr>
            <p:ph type="title"/>
          </p:nvPr>
        </p:nvSpPr>
        <p:spPr/>
        <p:txBody>
          <a:bodyPr/>
          <a:lstStyle/>
          <a:p>
            <a:r>
              <a:rPr lang="de-CH" dirty="0" err="1"/>
              <a:t>Lk</a:t>
            </a:r>
            <a:r>
              <a:rPr lang="de-CH" dirty="0"/>
              <a:t> 23,43</a:t>
            </a:r>
          </a:p>
        </p:txBody>
      </p:sp>
      <p:sp>
        <p:nvSpPr>
          <p:cNvPr id="3" name="Inhaltsplatzhalter 2">
            <a:extLst>
              <a:ext uri="{FF2B5EF4-FFF2-40B4-BE49-F238E27FC236}">
                <a16:creationId xmlns:a16="http://schemas.microsoft.com/office/drawing/2014/main" id="{059B2BF5-1A0D-423E-59FF-9E13BCDDD2AB}"/>
              </a:ext>
            </a:extLst>
          </p:cNvPr>
          <p:cNvSpPr>
            <a:spLocks noGrp="1"/>
          </p:cNvSpPr>
          <p:nvPr>
            <p:ph idx="1"/>
          </p:nvPr>
        </p:nvSpPr>
        <p:spPr/>
        <p:txBody>
          <a:bodyPr/>
          <a:lstStyle/>
          <a:p>
            <a:r>
              <a:rPr lang="de-CH" dirty="0"/>
              <a:t>Und Jesus sprach zu ihm: Wahrlich, ich sage dir heute: Du wirst mit mir im Paradies sein!</a:t>
            </a:r>
          </a:p>
        </p:txBody>
      </p:sp>
    </p:spTree>
    <p:extLst>
      <p:ext uri="{BB962C8B-B14F-4D97-AF65-F5344CB8AC3E}">
        <p14:creationId xmlns:p14="http://schemas.microsoft.com/office/powerpoint/2010/main" val="323956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722720-75C2-4FA4-BD54-CD9F06615F3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70466" y="0"/>
            <a:ext cx="4851067" cy="6858000"/>
          </a:xfrm>
          <a:prstGeom prst="rect">
            <a:avLst/>
          </a:prstGeom>
        </p:spPr>
      </p:pic>
    </p:spTree>
    <p:extLst>
      <p:ext uri="{BB962C8B-B14F-4D97-AF65-F5344CB8AC3E}">
        <p14:creationId xmlns:p14="http://schemas.microsoft.com/office/powerpoint/2010/main" val="7027034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253</Words>
  <Application>Microsoft Office PowerPoint</Application>
  <PresentationFormat>Breitbild</PresentationFormat>
  <Paragraphs>18</Paragraphs>
  <Slides>13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Arial</vt:lpstr>
      <vt:lpstr>Calibri</vt:lpstr>
      <vt:lpstr>Calibri Light</vt:lpstr>
      <vt:lpstr>Office</vt:lpstr>
      <vt:lpstr>07 Rechtfertigung und Heiligung</vt:lpstr>
      <vt:lpstr>Rö 5,12 </vt:lpstr>
      <vt:lpstr>Rö 6,23</vt:lpstr>
      <vt:lpstr>1 Joh 3,4</vt:lpstr>
      <vt:lpstr>Mt 11,28</vt:lpstr>
      <vt:lpstr>1 Joh 1,9</vt:lpstr>
      <vt:lpstr>Joh 17,17</vt:lpstr>
      <vt:lpstr>Lk 23,43</vt:lpstr>
      <vt:lpstr>PowerPoint-Präsentation</vt:lpstr>
      <vt:lpstr>PowerPoint-Präsentation</vt:lpstr>
      <vt:lpstr>PowerPoint-Präsentation</vt:lpstr>
      <vt:lpstr>PowerPoint-Präsentation</vt:lpstr>
      <vt:lpstr>Jeder von uns hat bereits gesündigt. Gott hat uns einen Ausweg aus diesem Fluch bereitet, indem er uns durch das Opfer Jesu die Schuld vergibt und unser Wesen wieder heiligt. So wird der Fluch überwunden und wir können zum vollen Leben und zur Gemeinschaft mit Gott zurückkehren. Eines ist aber klar, ein Kompromiss mit der Sünde ist nicht möglich.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33</cp:revision>
  <dcterms:created xsi:type="dcterms:W3CDTF">2023-10-08T20:18:45Z</dcterms:created>
  <dcterms:modified xsi:type="dcterms:W3CDTF">2024-03-05T13:10:09Z</dcterms:modified>
</cp:coreProperties>
</file>