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2" r:id="rId3"/>
    <p:sldId id="274" r:id="rId4"/>
    <p:sldId id="279" r:id="rId5"/>
    <p:sldId id="275" r:id="rId6"/>
    <p:sldId id="276" r:id="rId7"/>
    <p:sldId id="277" r:id="rId8"/>
    <p:sldId id="278" r:id="rId9"/>
    <p:sldId id="280" r:id="rId10"/>
    <p:sldId id="263" r:id="rId11"/>
    <p:sldId id="273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74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4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158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mer Hermine" userId="daf6b0cdcefc8aa9" providerId="LiveId" clId="{700E61EC-69F4-4DB7-9375-14C9E95EEB91}"/>
    <pc:docChg chg="custSel delSld modSld">
      <pc:chgData name="Sommer Hermine" userId="daf6b0cdcefc8aa9" providerId="LiveId" clId="{700E61EC-69F4-4DB7-9375-14C9E95EEB91}" dt="2023-11-25T20:02:43.783" v="551" actId="20577"/>
      <pc:docMkLst>
        <pc:docMk/>
      </pc:docMkLst>
      <pc:sldChg chg="modSp mod">
        <pc:chgData name="Sommer Hermine" userId="daf6b0cdcefc8aa9" providerId="LiveId" clId="{700E61EC-69F4-4DB7-9375-14C9E95EEB91}" dt="2023-11-25T19:58:08.687" v="90" actId="20577"/>
        <pc:sldMkLst>
          <pc:docMk/>
          <pc:sldMk cId="2061048784" sldId="256"/>
        </pc:sldMkLst>
        <pc:spChg chg="mod">
          <ac:chgData name="Sommer Hermine" userId="daf6b0cdcefc8aa9" providerId="LiveId" clId="{700E61EC-69F4-4DB7-9375-14C9E95EEB91}" dt="2023-11-25T19:58:08.687" v="90" actId="20577"/>
          <ac:spMkLst>
            <pc:docMk/>
            <pc:sldMk cId="2061048784" sldId="256"/>
            <ac:spMk id="2" creationId="{EC773745-FF07-4956-B9EC-A20DA9474B4B}"/>
          </ac:spMkLst>
        </pc:spChg>
      </pc:sldChg>
      <pc:sldChg chg="modSp mod">
        <pc:chgData name="Sommer Hermine" userId="daf6b0cdcefc8aa9" providerId="LiveId" clId="{700E61EC-69F4-4DB7-9375-14C9E95EEB91}" dt="2023-11-25T19:58:36.140" v="160" actId="20577"/>
        <pc:sldMkLst>
          <pc:docMk/>
          <pc:sldMk cId="1391127904" sldId="262"/>
        </pc:sldMkLst>
        <pc:spChg chg="mod">
          <ac:chgData name="Sommer Hermine" userId="daf6b0cdcefc8aa9" providerId="LiveId" clId="{700E61EC-69F4-4DB7-9375-14C9E95EEB91}" dt="2023-11-25T19:58:36.140" v="160" actId="20577"/>
          <ac:spMkLst>
            <pc:docMk/>
            <pc:sldMk cId="1391127904" sldId="262"/>
            <ac:spMk id="2" creationId="{922B74E4-495F-4D29-BCD6-7F87BE8F00B6}"/>
          </ac:spMkLst>
        </pc:spChg>
      </pc:sldChg>
      <pc:sldChg chg="modSp mod">
        <pc:chgData name="Sommer Hermine" userId="daf6b0cdcefc8aa9" providerId="LiveId" clId="{700E61EC-69F4-4DB7-9375-14C9E95EEB91}" dt="2023-11-25T20:01:18.950" v="378" actId="20577"/>
        <pc:sldMkLst>
          <pc:docMk/>
          <pc:sldMk cId="3806722415" sldId="263"/>
        </pc:sldMkLst>
        <pc:spChg chg="mod">
          <ac:chgData name="Sommer Hermine" userId="daf6b0cdcefc8aa9" providerId="LiveId" clId="{700E61EC-69F4-4DB7-9375-14C9E95EEB91}" dt="2023-11-25T19:59:54.657" v="178" actId="20577"/>
          <ac:spMkLst>
            <pc:docMk/>
            <pc:sldMk cId="3806722415" sldId="263"/>
            <ac:spMk id="4" creationId="{AD5D9CEE-01B8-4AE9-A212-47907A562271}"/>
          </ac:spMkLst>
        </pc:spChg>
        <pc:spChg chg="mod">
          <ac:chgData name="Sommer Hermine" userId="daf6b0cdcefc8aa9" providerId="LiveId" clId="{700E61EC-69F4-4DB7-9375-14C9E95EEB91}" dt="2023-11-25T20:01:18.950" v="378" actId="20577"/>
          <ac:spMkLst>
            <pc:docMk/>
            <pc:sldMk cId="3806722415" sldId="263"/>
            <ac:spMk id="5" creationId="{18D22453-C97C-4B4E-B5ED-F76E50B4D9A5}"/>
          </ac:spMkLst>
        </pc:spChg>
      </pc:sldChg>
      <pc:sldChg chg="del">
        <pc:chgData name="Sommer Hermine" userId="daf6b0cdcefc8aa9" providerId="LiveId" clId="{700E61EC-69F4-4DB7-9375-14C9E95EEB91}" dt="2023-11-25T20:01:28.357" v="379" actId="47"/>
        <pc:sldMkLst>
          <pc:docMk/>
          <pc:sldMk cId="1294144501" sldId="264"/>
        </pc:sldMkLst>
      </pc:sldChg>
      <pc:sldChg chg="del">
        <pc:chgData name="Sommer Hermine" userId="daf6b0cdcefc8aa9" providerId="LiveId" clId="{700E61EC-69F4-4DB7-9375-14C9E95EEB91}" dt="2023-11-25T20:01:28.788" v="380" actId="47"/>
        <pc:sldMkLst>
          <pc:docMk/>
          <pc:sldMk cId="2531157067" sldId="265"/>
        </pc:sldMkLst>
      </pc:sldChg>
      <pc:sldChg chg="del">
        <pc:chgData name="Sommer Hermine" userId="daf6b0cdcefc8aa9" providerId="LiveId" clId="{700E61EC-69F4-4DB7-9375-14C9E95EEB91}" dt="2023-11-25T20:01:29.369" v="381" actId="47"/>
        <pc:sldMkLst>
          <pc:docMk/>
          <pc:sldMk cId="3195108119" sldId="267"/>
        </pc:sldMkLst>
      </pc:sldChg>
      <pc:sldChg chg="del">
        <pc:chgData name="Sommer Hermine" userId="daf6b0cdcefc8aa9" providerId="LiveId" clId="{700E61EC-69F4-4DB7-9375-14C9E95EEB91}" dt="2023-11-25T20:01:29.882" v="382" actId="47"/>
        <pc:sldMkLst>
          <pc:docMk/>
          <pc:sldMk cId="829274640" sldId="269"/>
        </pc:sldMkLst>
      </pc:sldChg>
      <pc:sldChg chg="del">
        <pc:chgData name="Sommer Hermine" userId="daf6b0cdcefc8aa9" providerId="LiveId" clId="{700E61EC-69F4-4DB7-9375-14C9E95EEB91}" dt="2023-11-25T20:01:30.481" v="383" actId="47"/>
        <pc:sldMkLst>
          <pc:docMk/>
          <pc:sldMk cId="1832371429" sldId="270"/>
        </pc:sldMkLst>
      </pc:sldChg>
      <pc:sldChg chg="del">
        <pc:chgData name="Sommer Hermine" userId="daf6b0cdcefc8aa9" providerId="LiveId" clId="{700E61EC-69F4-4DB7-9375-14C9E95EEB91}" dt="2023-11-25T20:01:31.063" v="384" actId="47"/>
        <pc:sldMkLst>
          <pc:docMk/>
          <pc:sldMk cId="3239569038" sldId="272"/>
        </pc:sldMkLst>
      </pc:sldChg>
      <pc:sldChg chg="modSp mod">
        <pc:chgData name="Sommer Hermine" userId="daf6b0cdcefc8aa9" providerId="LiveId" clId="{700E61EC-69F4-4DB7-9375-14C9E95EEB91}" dt="2023-11-25T20:02:43.783" v="551" actId="20577"/>
        <pc:sldMkLst>
          <pc:docMk/>
          <pc:sldMk cId="1950441798" sldId="273"/>
        </pc:sldMkLst>
        <pc:spChg chg="mod">
          <ac:chgData name="Sommer Hermine" userId="daf6b0cdcefc8aa9" providerId="LiveId" clId="{700E61EC-69F4-4DB7-9375-14C9E95EEB91}" dt="2023-11-25T20:02:43.783" v="551" actId="20577"/>
          <ac:spMkLst>
            <pc:docMk/>
            <pc:sldMk cId="1950441798" sldId="273"/>
            <ac:spMk id="2" creationId="{3527A01B-DCE2-918B-ACD2-0CFB286F2E6A}"/>
          </ac:spMkLst>
        </pc:spChg>
      </pc:sldChg>
      <pc:sldChg chg="del">
        <pc:chgData name="Sommer Hermine" userId="daf6b0cdcefc8aa9" providerId="LiveId" clId="{700E61EC-69F4-4DB7-9375-14C9E95EEB91}" dt="2023-11-25T20:01:32.534" v="385" actId="47"/>
        <pc:sldMkLst>
          <pc:docMk/>
          <pc:sldMk cId="1945575614" sldId="27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0CCB6-8E6E-4DFC-BB66-4536BEB8BCBF}" type="datetimeFigureOut">
              <a:rPr lang="de-CH" smtClean="0"/>
              <a:t>19.02.2024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2D1CD6-A4B3-44E5-9FA7-F91120205BC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65357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418A8FF-51F6-420A-9AE2-AC64238DD5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" y="0"/>
            <a:ext cx="12177954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D6AB14C-EA72-466C-88B0-F6985917C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7314" y="1644901"/>
            <a:ext cx="4349363" cy="1865062"/>
          </a:xfrm>
        </p:spPr>
        <p:txBody>
          <a:bodyPr anchor="b">
            <a:normAutofit/>
          </a:bodyPr>
          <a:lstStyle>
            <a:lvl1pPr algn="ctr">
              <a:defRPr sz="4400" b="1"/>
            </a:lvl1pPr>
          </a:lstStyle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74A7DD8-D87C-4D08-A54D-31C9220D64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7314" y="3602038"/>
            <a:ext cx="434936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D82AB1-6DBE-42D2-90CF-62601F13A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19.02.2024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ACFF312-4245-46F9-B22D-6ACF5C839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AADAFA-7396-4EBE-BC39-F56E81736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6F3DAC9-9B07-483B-94F7-ABB87DB94C3A}"/>
              </a:ext>
            </a:extLst>
          </p:cNvPr>
          <p:cNvSpPr txBox="1">
            <a:spLocks/>
          </p:cNvSpPr>
          <p:nvPr userDrawn="1"/>
        </p:nvSpPr>
        <p:spPr>
          <a:xfrm>
            <a:off x="4482005" y="136525"/>
            <a:ext cx="4349363" cy="16557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CH" dirty="0"/>
          </a:p>
        </p:txBody>
      </p:sp>
      <p:pic>
        <p:nvPicPr>
          <p:cNvPr id="12" name="Grafik 11" descr="Geöffnetes Buch mit einfarbiger Füllung">
            <a:extLst>
              <a:ext uri="{FF2B5EF4-FFF2-40B4-BE49-F238E27FC236}">
                <a16:creationId xmlns:a16="http://schemas.microsoft.com/office/drawing/2014/main" id="{738FB0B0-B8F7-4F3A-9CE3-9F326E7C7B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7314" y="1166381"/>
            <a:ext cx="433819" cy="433819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A0C0ABBB-DAD4-48A9-816F-9BE991532A9E}"/>
              </a:ext>
            </a:extLst>
          </p:cNvPr>
          <p:cNvSpPr txBox="1"/>
          <p:nvPr userDrawn="1"/>
        </p:nvSpPr>
        <p:spPr>
          <a:xfrm>
            <a:off x="4801784" y="1121680"/>
            <a:ext cx="37098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800" dirty="0">
                <a:ln>
                  <a:noFill/>
                </a:ln>
                <a:solidFill>
                  <a:srgbClr val="5B74A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Licht auf meinem Weg</a:t>
            </a:r>
            <a:endParaRPr lang="de-CH" sz="2800" dirty="0">
              <a:solidFill>
                <a:srgbClr val="5B74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22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ADCF61-2D63-498B-A8CF-41761E783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D448556-FFF1-4FCE-B136-5CBE47F200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BAE92DA-94BB-424C-BB87-DB0075AA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2C4BEBD-9276-4791-99E0-59B15C030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19.02.2024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90D490F-644B-4E09-829A-213477159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BFFDCFF-7BBD-4260-BD59-5C014E9EC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405ED49-56EF-4B1C-9068-F5FCC342CD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5922" y="2903386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71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44AF73-BBB3-4F29-926E-A7148632E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172422B-1D5C-4A8C-84CB-2B447844AE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6AE5E2-169D-4DB4-9D21-0735C58D7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19.02.2024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006F14-6CD6-4DC4-9255-121F73BA4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BC54E8B-E7D1-4E7B-B590-02214578D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496602D-FDDF-4840-80BC-59330BF777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56" y="1659548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85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1ABDD28-959A-4928-92B4-23756EEA6B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DA2566E-6495-4F25-911C-0597AE11BB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5929DC-5EB3-4872-8183-E5205566C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19.02.2024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49BA30-F9F3-40DF-838D-D93B33D7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A6F9E5-6B09-4B2B-B0A4-A721A385D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BB02DA9-9394-4C6D-A45D-76D5197779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7016" y="2300425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53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F0B86F-DDB8-4A7A-A528-4DB4F59F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328" y="365125"/>
            <a:ext cx="10541000" cy="1223529"/>
          </a:xfrm>
        </p:spPr>
        <p:txBody>
          <a:bodyPr lIns="0"/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FA8CFBD-36CA-4842-A725-72456A64D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E3790E-EBBA-4EAD-A88E-668870D63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19.02.2024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0F1DEF-7CD2-4B02-8F9F-ACCA9C25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A531F3-D157-494F-92E0-762E69D0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A757FCE-553D-4599-9EBA-82400E587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0" y="1652217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64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ibel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F0B86F-DDB8-4A7A-A528-4DB4F59F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4" y="365125"/>
            <a:ext cx="9367983" cy="1223529"/>
          </a:xfrm>
        </p:spPr>
        <p:txBody>
          <a:bodyPr lIns="0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FA8CFBD-36CA-4842-A725-72456A64D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 anchorCtr="0">
            <a:normAutofit/>
          </a:bodyPr>
          <a:lstStyle>
            <a:lvl1pPr marL="0" indent="0" algn="ctr">
              <a:buNone/>
              <a:defRPr sz="44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E3790E-EBBA-4EAD-A88E-668870D63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19.02.2024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0F1DEF-7CD2-4B02-8F9F-ACCA9C25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A531F3-D157-494F-92E0-762E69D0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A757FCE-553D-4599-9EBA-82400E587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0" y="1652217"/>
            <a:ext cx="4023368" cy="115824"/>
          </a:xfrm>
          <a:prstGeom prst="rect">
            <a:avLst/>
          </a:prstGeom>
        </p:spPr>
      </p:pic>
      <p:pic>
        <p:nvPicPr>
          <p:cNvPr id="9" name="Grafik 8" descr="Geöffnetes Buch mit einfarbiger Füllung">
            <a:extLst>
              <a:ext uri="{FF2B5EF4-FFF2-40B4-BE49-F238E27FC236}">
                <a16:creationId xmlns:a16="http://schemas.microsoft.com/office/drawing/2014/main" id="{C6A9594C-4A10-45B8-9B4F-BB3D00E66B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6673" y="839164"/>
            <a:ext cx="749490" cy="74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5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D1866D-CED7-4C87-8B23-AA51AD181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6130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8E9FB91-CC24-45AA-8DE8-A2FD1F2FD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705CAE-F5DD-4C31-B51F-DE7865CDA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19.02.2024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10E16B-2898-4B54-9D52-C33118EFE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41C40C7-8DEB-43FF-8D4F-103FF9CB3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8869F76-986B-499F-9FFF-F1C66B49B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55" y="4408448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66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04C163-B1CA-40B6-8B02-034A230DB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EB7339-092C-4D11-89A2-F4735D26A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DE861F7-D721-45CC-8A7D-7E89612336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CEA5DCB-151B-4651-B31B-F14DD1324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19.02.2024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C1B5106-3E87-4FDC-A3B0-3C3E96AF0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A501DE6-1391-47C4-A712-B8EDE72D3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35F43F5-67C2-40A2-8B6C-B705454141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0" y="1652217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93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C49BA2-4AF0-4B4C-946E-63BC3324C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214293"/>
          </a:xfrm>
        </p:spPr>
        <p:txBody>
          <a:bodyPr/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F6CD1AA-6DA4-4EE2-94DD-54685C0D3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BBCBA3D-EE33-426F-8797-FBAA6655E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2583CAF-48E4-4D0B-A479-47344E0E92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BA92317-2C7D-4367-8FBA-41E739FA2B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1F77C9F-4A67-4F13-A681-3C17F624F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19.02.2024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F08B2F1-A9B1-4254-858F-F6035A69F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621815E-E616-49EF-8759-10E666CE4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BFC42F5-8F4A-429A-9347-B78D8B05E7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0" y="1652217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53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9BFF63-723B-4DAB-AEA9-486D5690E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8485089-C972-4B99-8DE0-9C657C880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19.02.2024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A89C08C-A460-4AFD-A0A3-310179E3B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288CDC1-3DAF-436B-BFA0-F88621572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25B4931-9800-431E-89C6-944B95A38F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0" y="1652217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70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615FFD8-D8E7-4345-9F32-57A9BF707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19.02.2024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3C4EE8-EFA8-4545-A08A-B2E10E1AF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C7F7456-FE2A-45CE-A8FA-F99AF89F3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51236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3B6D03-BB1F-4A9B-A80C-B862399A9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53F279-89B9-4581-BB32-C630A0276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1909D1D-CA33-4D79-8814-9B86CF2DD2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7E7F8AB-6A67-40A6-BFAB-B5CFE75E5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19.02.2024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6B7AF79-68F4-4E4D-8146-309967649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C783E6B-D145-468A-88DE-36B38965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35A8A49-5A02-4183-93BB-AD69CBBA31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5922" y="2903386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79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CFEF9CE-247C-4BC2-AFDC-13FE853AD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2352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FF631C-0C5C-44D4-B150-2CE7DC59C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39FFBFF-60EE-4417-BECE-9B172DEC57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9197D-8424-45DC-9B2C-5804F3E50C04}" type="datetimeFigureOut">
              <a:rPr lang="de-CH" smtClean="0"/>
              <a:t>19.02.2024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7F9337-C30F-4CF4-8A8B-F29C0FFF19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272445-3C6C-41A1-BA8F-015208A35C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78151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-explorer.com/" TargetMode="External"/><Relationship Id="rId2" Type="http://schemas.openxmlformats.org/officeDocument/2006/relationships/hyperlink" Target="http://www.01dilly.com/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773745-FF07-4956-B9EC-A20DA9474B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r"/>
            <a:r>
              <a:rPr lang="de-CH" sz="3600" dirty="0">
                <a:solidFill>
                  <a:schemeClr val="bg2">
                    <a:lumMod val="75000"/>
                  </a:schemeClr>
                </a:solidFill>
              </a:rPr>
              <a:t>06 </a:t>
            </a:r>
            <a:r>
              <a:rPr lang="de-DE" sz="3600" dirty="0"/>
              <a:t>Überblick über die Weltgeschichte nach der Bibel</a:t>
            </a:r>
            <a:endParaRPr lang="de-CH" sz="36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71EC41C-A184-4EBD-9BB4-6EAE005B6F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de-DE" dirty="0"/>
              <a:t>Stefan Dilly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61048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D5D9CEE-01B8-4AE9-A212-47907A562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Joh</a:t>
            </a:r>
            <a:r>
              <a:rPr lang="de-CH" dirty="0"/>
              <a:t> 17,24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18D22453-C97C-4B4E-B5ED-F76E50B4D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Vater, ich will, dass, wo ich bin, auch die bei mir seien, die du mir gegeben hast, damit sie meine Herrlichkeit sehen, die du mir gegeben hast; denn du hast mich geliebt vor Grundlegung der Welt.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06722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27A01B-DCE2-918B-ACD2-0CFB286F2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Ein Überblick über die Geschichte der Bibel hilft, die Ereignisse in einem Zusammenhang zu sehen und zu einem besseren Verständnis </a:t>
            </a:r>
            <a:r>
              <a:rPr lang="de-CH"/>
              <a:t>zu gelangen. 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B2322E4-7603-8F31-20D6-76144D20FE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b" anchorCtr="0"/>
          <a:lstStyle/>
          <a:p>
            <a:r>
              <a:rPr lang="de-DE" dirty="0"/>
              <a:t>Material verfügbar unter </a:t>
            </a:r>
            <a:r>
              <a:rPr lang="de-DE" dirty="0">
                <a:hlinkClick r:id="rId2"/>
              </a:rPr>
              <a:t>www.01dilly.com</a:t>
            </a:r>
            <a:endParaRPr lang="de-DE" dirty="0"/>
          </a:p>
          <a:p>
            <a:r>
              <a:rPr lang="de-DE"/>
              <a:t>Software für zur Darstellung der Zeittafeln </a:t>
            </a:r>
            <a:r>
              <a:rPr lang="de-DE">
                <a:hlinkClick r:id="rId3"/>
              </a:rPr>
              <a:t>www.history-explorer.com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0441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2B74E4-495F-4D29-BCD6-7F87BE8F0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Überblick über die Weltgeschichte nach der Bibel	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645F5C28-639E-41D3-AAA6-70BC29D2E72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0678" y="1834092"/>
            <a:ext cx="5770643" cy="494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27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CF58B32-C454-4478-9A99-52F2EB0D647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182777"/>
            <a:ext cx="12192000" cy="449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30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A5BD256-E605-48E9-BCF4-625FDB6D1CB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353368"/>
            <a:ext cx="12192000" cy="415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11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8620211-EE99-43B4-B41F-4AFE0D7DBFA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983882"/>
            <a:ext cx="12192000" cy="289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10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40E08FB-4DE0-4C44-ACB8-6AF43B72ED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7632" y="0"/>
            <a:ext cx="9876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04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46966AC-7BAC-4EE0-BE0D-A39DE01A0CD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175175"/>
            <a:ext cx="12192000" cy="450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06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0800511-7F0E-482F-A85A-CC60FC81CC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7184"/>
            <a:ext cx="12192000" cy="512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19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471C075-B495-455E-B33A-C18D2AA20AF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83784"/>
            <a:ext cx="12192000" cy="569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52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108</Words>
  <Application>Microsoft Office PowerPoint</Application>
  <PresentationFormat>Breitbild</PresentationFormat>
  <Paragraphs>8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</vt:lpstr>
      <vt:lpstr>06 Überblick über die Weltgeschichte nach der Bibel</vt:lpstr>
      <vt:lpstr>Überblick über die Weltgeschichte nach der Bibel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Joh 17,24 </vt:lpstr>
      <vt:lpstr>Ein Überblick über die Geschichte der Bibel hilft, die Ereignisse in einem Zusammenhang zu sehen und zu einem besseren Verständnis zu gelangen.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Stefan Dilly</dc:creator>
  <cp:lastModifiedBy>Stefan Dilly</cp:lastModifiedBy>
  <cp:revision>34</cp:revision>
  <dcterms:created xsi:type="dcterms:W3CDTF">2023-10-08T20:18:45Z</dcterms:created>
  <dcterms:modified xsi:type="dcterms:W3CDTF">2024-02-19T16:22:34Z</dcterms:modified>
</cp:coreProperties>
</file>