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3" r:id="rId3"/>
    <p:sldId id="264" r:id="rId4"/>
    <p:sldId id="265" r:id="rId5"/>
    <p:sldId id="267" r:id="rId6"/>
    <p:sldId id="269" r:id="rId7"/>
    <p:sldId id="270" r:id="rId8"/>
    <p:sldId id="272" r:id="rId9"/>
    <p:sldId id="274" r:id="rId10"/>
    <p:sldId id="273"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2CB9DB52-8D55-4C2C-8D47-5C00D52B7A25}"/>
    <pc:docChg chg="custSel addSld delSld modSld">
      <pc:chgData name="Sommer Hermine" userId="daf6b0cdcefc8aa9" providerId="LiveId" clId="{2CB9DB52-8D55-4C2C-8D47-5C00D52B7A25}" dt="2023-11-25T19:54:50.867" v="1664" actId="20577"/>
      <pc:docMkLst>
        <pc:docMk/>
      </pc:docMkLst>
      <pc:sldChg chg="modSp mod">
        <pc:chgData name="Sommer Hermine" userId="daf6b0cdcefc8aa9" providerId="LiveId" clId="{2CB9DB52-8D55-4C2C-8D47-5C00D52B7A25}" dt="2023-11-25T19:30:57.363" v="23" actId="20577"/>
        <pc:sldMkLst>
          <pc:docMk/>
          <pc:sldMk cId="2061048784" sldId="256"/>
        </pc:sldMkLst>
        <pc:spChg chg="mod">
          <ac:chgData name="Sommer Hermine" userId="daf6b0cdcefc8aa9" providerId="LiveId" clId="{2CB9DB52-8D55-4C2C-8D47-5C00D52B7A25}" dt="2023-11-25T19:30:57.363" v="23" actId="20577"/>
          <ac:spMkLst>
            <pc:docMk/>
            <pc:sldMk cId="2061048784" sldId="256"/>
            <ac:spMk id="2" creationId="{EC773745-FF07-4956-B9EC-A20DA9474B4B}"/>
          </ac:spMkLst>
        </pc:spChg>
      </pc:sldChg>
      <pc:sldChg chg="modSp mod">
        <pc:chgData name="Sommer Hermine" userId="daf6b0cdcefc8aa9" providerId="LiveId" clId="{2CB9DB52-8D55-4C2C-8D47-5C00D52B7A25}" dt="2023-11-25T19:33:54.854" v="52" actId="20577"/>
        <pc:sldMkLst>
          <pc:docMk/>
          <pc:sldMk cId="1391127904" sldId="262"/>
        </pc:sldMkLst>
        <pc:spChg chg="mod">
          <ac:chgData name="Sommer Hermine" userId="daf6b0cdcefc8aa9" providerId="LiveId" clId="{2CB9DB52-8D55-4C2C-8D47-5C00D52B7A25}" dt="2023-11-25T19:33:54.854" v="52" actId="20577"/>
          <ac:spMkLst>
            <pc:docMk/>
            <pc:sldMk cId="1391127904" sldId="262"/>
            <ac:spMk id="2" creationId="{922B74E4-495F-4D29-BCD6-7F87BE8F00B6}"/>
          </ac:spMkLst>
        </pc:spChg>
      </pc:sldChg>
      <pc:sldChg chg="modSp mod">
        <pc:chgData name="Sommer Hermine" userId="daf6b0cdcefc8aa9" providerId="LiveId" clId="{2CB9DB52-8D55-4C2C-8D47-5C00D52B7A25}" dt="2023-11-25T19:35:39.490" v="170" actId="20577"/>
        <pc:sldMkLst>
          <pc:docMk/>
          <pc:sldMk cId="3806722415" sldId="263"/>
        </pc:sldMkLst>
        <pc:spChg chg="mod">
          <ac:chgData name="Sommer Hermine" userId="daf6b0cdcefc8aa9" providerId="LiveId" clId="{2CB9DB52-8D55-4C2C-8D47-5C00D52B7A25}" dt="2023-11-25T19:34:46.705" v="68" actId="20577"/>
          <ac:spMkLst>
            <pc:docMk/>
            <pc:sldMk cId="3806722415" sldId="263"/>
            <ac:spMk id="4" creationId="{AD5D9CEE-01B8-4AE9-A212-47907A562271}"/>
          </ac:spMkLst>
        </pc:spChg>
        <pc:spChg chg="mod">
          <ac:chgData name="Sommer Hermine" userId="daf6b0cdcefc8aa9" providerId="LiveId" clId="{2CB9DB52-8D55-4C2C-8D47-5C00D52B7A25}" dt="2023-11-25T19:35:39.490" v="170" actId="20577"/>
          <ac:spMkLst>
            <pc:docMk/>
            <pc:sldMk cId="3806722415" sldId="263"/>
            <ac:spMk id="5" creationId="{18D22453-C97C-4B4E-B5ED-F76E50B4D9A5}"/>
          </ac:spMkLst>
        </pc:spChg>
      </pc:sldChg>
      <pc:sldChg chg="modSp mod">
        <pc:chgData name="Sommer Hermine" userId="daf6b0cdcefc8aa9" providerId="LiveId" clId="{2CB9DB52-8D55-4C2C-8D47-5C00D52B7A25}" dt="2023-11-25T19:37:36.295" v="328" actId="20577"/>
        <pc:sldMkLst>
          <pc:docMk/>
          <pc:sldMk cId="1294144501" sldId="264"/>
        </pc:sldMkLst>
        <pc:spChg chg="mod">
          <ac:chgData name="Sommer Hermine" userId="daf6b0cdcefc8aa9" providerId="LiveId" clId="{2CB9DB52-8D55-4C2C-8D47-5C00D52B7A25}" dt="2023-11-25T19:36:12.376" v="186" actId="20577"/>
          <ac:spMkLst>
            <pc:docMk/>
            <pc:sldMk cId="1294144501" sldId="264"/>
            <ac:spMk id="2" creationId="{97FEF593-F2C9-47BF-A68C-3E4E91418E84}"/>
          </ac:spMkLst>
        </pc:spChg>
        <pc:spChg chg="mod">
          <ac:chgData name="Sommer Hermine" userId="daf6b0cdcefc8aa9" providerId="LiveId" clId="{2CB9DB52-8D55-4C2C-8D47-5C00D52B7A25}" dt="2023-11-25T19:37:36.295" v="328" actId="20577"/>
          <ac:spMkLst>
            <pc:docMk/>
            <pc:sldMk cId="1294144501" sldId="264"/>
            <ac:spMk id="3" creationId="{742B4C41-CDBA-4D91-8879-B90020F88E8C}"/>
          </ac:spMkLst>
        </pc:spChg>
      </pc:sldChg>
      <pc:sldChg chg="modSp mod">
        <pc:chgData name="Sommer Hermine" userId="daf6b0cdcefc8aa9" providerId="LiveId" clId="{2CB9DB52-8D55-4C2C-8D47-5C00D52B7A25}" dt="2023-11-25T19:40:03.744" v="496" actId="20577"/>
        <pc:sldMkLst>
          <pc:docMk/>
          <pc:sldMk cId="2531157067" sldId="265"/>
        </pc:sldMkLst>
        <pc:spChg chg="mod">
          <ac:chgData name="Sommer Hermine" userId="daf6b0cdcefc8aa9" providerId="LiveId" clId="{2CB9DB52-8D55-4C2C-8D47-5C00D52B7A25}" dt="2023-11-25T19:38:35.402" v="334" actId="20577"/>
          <ac:spMkLst>
            <pc:docMk/>
            <pc:sldMk cId="2531157067" sldId="265"/>
            <ac:spMk id="2" creationId="{A71E128B-B203-4EF5-B9DA-FEE99556AAEA}"/>
          </ac:spMkLst>
        </pc:spChg>
        <pc:spChg chg="mod">
          <ac:chgData name="Sommer Hermine" userId="daf6b0cdcefc8aa9" providerId="LiveId" clId="{2CB9DB52-8D55-4C2C-8D47-5C00D52B7A25}" dt="2023-11-25T19:40:03.744" v="496" actId="20577"/>
          <ac:spMkLst>
            <pc:docMk/>
            <pc:sldMk cId="2531157067" sldId="265"/>
            <ac:spMk id="3" creationId="{26C7A3DA-6A78-4AD3-9D5C-B20DF47B8902}"/>
          </ac:spMkLst>
        </pc:spChg>
      </pc:sldChg>
      <pc:sldChg chg="modSp del mod">
        <pc:chgData name="Sommer Hermine" userId="daf6b0cdcefc8aa9" providerId="LiveId" clId="{2CB9DB52-8D55-4C2C-8D47-5C00D52B7A25}" dt="2023-11-25T19:42:29.956" v="505" actId="47"/>
        <pc:sldMkLst>
          <pc:docMk/>
          <pc:sldMk cId="801431499" sldId="266"/>
        </pc:sldMkLst>
        <pc:spChg chg="mod">
          <ac:chgData name="Sommer Hermine" userId="daf6b0cdcefc8aa9" providerId="LiveId" clId="{2CB9DB52-8D55-4C2C-8D47-5C00D52B7A25}" dt="2023-11-25T19:40:53.647" v="504" actId="20577"/>
          <ac:spMkLst>
            <pc:docMk/>
            <pc:sldMk cId="801431499" sldId="266"/>
            <ac:spMk id="2" creationId="{AB41A867-30C9-4974-90C8-E594929AE984}"/>
          </ac:spMkLst>
        </pc:spChg>
      </pc:sldChg>
      <pc:sldChg chg="modSp mod">
        <pc:chgData name="Sommer Hermine" userId="daf6b0cdcefc8aa9" providerId="LiveId" clId="{2CB9DB52-8D55-4C2C-8D47-5C00D52B7A25}" dt="2023-11-25T19:45:05.343" v="696" actId="20577"/>
        <pc:sldMkLst>
          <pc:docMk/>
          <pc:sldMk cId="829274640" sldId="269"/>
        </pc:sldMkLst>
        <pc:spChg chg="mod">
          <ac:chgData name="Sommer Hermine" userId="daf6b0cdcefc8aa9" providerId="LiveId" clId="{2CB9DB52-8D55-4C2C-8D47-5C00D52B7A25}" dt="2023-11-25T19:43:41.110" v="518" actId="20577"/>
          <ac:spMkLst>
            <pc:docMk/>
            <pc:sldMk cId="829274640" sldId="269"/>
            <ac:spMk id="2" creationId="{3D57D133-5FB2-9A7A-4486-A2FDCEF4C70F}"/>
          </ac:spMkLst>
        </pc:spChg>
        <pc:spChg chg="mod">
          <ac:chgData name="Sommer Hermine" userId="daf6b0cdcefc8aa9" providerId="LiveId" clId="{2CB9DB52-8D55-4C2C-8D47-5C00D52B7A25}" dt="2023-11-25T19:45:05.343" v="696" actId="20577"/>
          <ac:spMkLst>
            <pc:docMk/>
            <pc:sldMk cId="829274640" sldId="269"/>
            <ac:spMk id="3" creationId="{E0ED9957-A56A-6BA4-8947-2630F6A9CFBC}"/>
          </ac:spMkLst>
        </pc:spChg>
      </pc:sldChg>
      <pc:sldChg chg="modSp mod">
        <pc:chgData name="Sommer Hermine" userId="daf6b0cdcefc8aa9" providerId="LiveId" clId="{2CB9DB52-8D55-4C2C-8D47-5C00D52B7A25}" dt="2023-11-25T19:47:38.858" v="965" actId="20577"/>
        <pc:sldMkLst>
          <pc:docMk/>
          <pc:sldMk cId="1832371429" sldId="270"/>
        </pc:sldMkLst>
        <pc:spChg chg="mod">
          <ac:chgData name="Sommer Hermine" userId="daf6b0cdcefc8aa9" providerId="LiveId" clId="{2CB9DB52-8D55-4C2C-8D47-5C00D52B7A25}" dt="2023-11-25T19:45:32.168" v="712" actId="20577"/>
          <ac:spMkLst>
            <pc:docMk/>
            <pc:sldMk cId="1832371429" sldId="270"/>
            <ac:spMk id="2" creationId="{371B2C0B-4B22-7FE2-DB25-48D326D1C447}"/>
          </ac:spMkLst>
        </pc:spChg>
        <pc:spChg chg="mod">
          <ac:chgData name="Sommer Hermine" userId="daf6b0cdcefc8aa9" providerId="LiveId" clId="{2CB9DB52-8D55-4C2C-8D47-5C00D52B7A25}" dt="2023-11-25T19:47:38.858" v="965" actId="20577"/>
          <ac:spMkLst>
            <pc:docMk/>
            <pc:sldMk cId="1832371429" sldId="270"/>
            <ac:spMk id="3" creationId="{5BE58CBB-0BBF-117E-0056-4580F26F41CE}"/>
          </ac:spMkLst>
        </pc:spChg>
      </pc:sldChg>
      <pc:sldChg chg="modSp mod">
        <pc:chgData name="Sommer Hermine" userId="daf6b0cdcefc8aa9" providerId="LiveId" clId="{2CB9DB52-8D55-4C2C-8D47-5C00D52B7A25}" dt="2023-11-25T19:49:59.138" v="1196" actId="20577"/>
        <pc:sldMkLst>
          <pc:docMk/>
          <pc:sldMk cId="3239569038" sldId="272"/>
        </pc:sldMkLst>
        <pc:spChg chg="mod">
          <ac:chgData name="Sommer Hermine" userId="daf6b0cdcefc8aa9" providerId="LiveId" clId="{2CB9DB52-8D55-4C2C-8D47-5C00D52B7A25}" dt="2023-11-25T19:48:16.079" v="983" actId="20577"/>
          <ac:spMkLst>
            <pc:docMk/>
            <pc:sldMk cId="3239569038" sldId="272"/>
            <ac:spMk id="2" creationId="{6CEC1DF4-B82F-9E1C-134F-D3C422F36E02}"/>
          </ac:spMkLst>
        </pc:spChg>
        <pc:spChg chg="mod">
          <ac:chgData name="Sommer Hermine" userId="daf6b0cdcefc8aa9" providerId="LiveId" clId="{2CB9DB52-8D55-4C2C-8D47-5C00D52B7A25}" dt="2023-11-25T19:49:59.138" v="1196" actId="20577"/>
          <ac:spMkLst>
            <pc:docMk/>
            <pc:sldMk cId="3239569038" sldId="272"/>
            <ac:spMk id="3" creationId="{059B2BF5-1A0D-423E-59FF-9E13BCDDD2AB}"/>
          </ac:spMkLst>
        </pc:spChg>
      </pc:sldChg>
      <pc:sldChg chg="modSp mod">
        <pc:chgData name="Sommer Hermine" userId="daf6b0cdcefc8aa9" providerId="LiveId" clId="{2CB9DB52-8D55-4C2C-8D47-5C00D52B7A25}" dt="2023-11-25T19:54:50.867" v="1664" actId="20577"/>
        <pc:sldMkLst>
          <pc:docMk/>
          <pc:sldMk cId="1950441798" sldId="273"/>
        </pc:sldMkLst>
        <pc:spChg chg="mod">
          <ac:chgData name="Sommer Hermine" userId="daf6b0cdcefc8aa9" providerId="LiveId" clId="{2CB9DB52-8D55-4C2C-8D47-5C00D52B7A25}" dt="2023-11-25T19:54:50.867" v="1664" actId="20577"/>
          <ac:spMkLst>
            <pc:docMk/>
            <pc:sldMk cId="1950441798" sldId="273"/>
            <ac:spMk id="2" creationId="{3527A01B-DCE2-918B-ACD2-0CFB286F2E6A}"/>
          </ac:spMkLst>
        </pc:spChg>
      </pc:sldChg>
      <pc:sldChg chg="modSp new mod">
        <pc:chgData name="Sommer Hermine" userId="daf6b0cdcefc8aa9" providerId="LiveId" clId="{2CB9DB52-8D55-4C2C-8D47-5C00D52B7A25}" dt="2023-11-25T19:52:20.060" v="1368" actId="20577"/>
        <pc:sldMkLst>
          <pc:docMk/>
          <pc:sldMk cId="1945575614" sldId="274"/>
        </pc:sldMkLst>
        <pc:spChg chg="mod">
          <ac:chgData name="Sommer Hermine" userId="daf6b0cdcefc8aa9" providerId="LiveId" clId="{2CB9DB52-8D55-4C2C-8D47-5C00D52B7A25}" dt="2023-11-25T19:50:29.744" v="1207" actId="20577"/>
          <ac:spMkLst>
            <pc:docMk/>
            <pc:sldMk cId="1945575614" sldId="274"/>
            <ac:spMk id="2" creationId="{43ECD5B5-5F9D-C185-266A-744A27919667}"/>
          </ac:spMkLst>
        </pc:spChg>
        <pc:spChg chg="mod">
          <ac:chgData name="Sommer Hermine" userId="daf6b0cdcefc8aa9" providerId="LiveId" clId="{2CB9DB52-8D55-4C2C-8D47-5C00D52B7A25}" dt="2023-11-25T19:52:20.060" v="1368" actId="20577"/>
          <ac:spMkLst>
            <pc:docMk/>
            <pc:sldMk cId="1945575614" sldId="274"/>
            <ac:spMk id="3" creationId="{27764E99-35C8-AF14-C957-8557733B03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19.02.2024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19.02.2024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19.02.2024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05 </a:t>
            </a:r>
            <a:r>
              <a:rPr lang="de-DE" sz="3600" dirty="0"/>
              <a:t>Der große Kampf</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3600" dirty="0"/>
              <a:t>Die Welt wurde zum Schauplatz des großen Kampfes zwischen Gott und Satan. Die Geschichte, die biblischen Ereignisse und unser Leben finden im Rahmen dieses Kampfes statt. Gott hat in diesem Kampf bereits den Sieg errungen, wer das Böse überwindet wird mit ihm siegen. Er wird sein Reich sichtbar aufrichten und das Böse endgültig entfernen.</a:t>
            </a:r>
            <a:endParaRPr lang="de-CH" sz="3600"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Hes</a:t>
            </a:r>
            <a:r>
              <a:rPr lang="de-CH" dirty="0"/>
              <a:t> 28,15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lstStyle/>
          <a:p>
            <a:r>
              <a:rPr lang="de-DE" dirty="0"/>
              <a:t>Du warst vollkommen in deinen Wegen vom Tag deiner Erschaffung an, bis Sünde in dir gefunden wurde. </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Offb 12,7</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lstStyle/>
          <a:p>
            <a:r>
              <a:rPr lang="de-DE" dirty="0"/>
              <a:t>Und es entstand ein Kampf im Himmel:</a:t>
            </a:r>
            <a:br>
              <a:rPr lang="de-DE" dirty="0"/>
            </a:br>
            <a:r>
              <a:rPr lang="de-DE" dirty="0"/>
              <a:t>Michael und seine Engel kämpften gegen den Drachen; und der Drache und seine Engel kämpften; </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1Mo 1,31	 </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lstStyle/>
          <a:p>
            <a:r>
              <a:rPr lang="de-CH" dirty="0"/>
              <a:t>Und Gott sah alles, was er gemacht hatte; und siehe, es war sehr gut. Und es wurde Abend, und es wurde Morgen: Der sechste Tag. </a:t>
            </a:r>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0716D-8992-49A9-853E-ACBF8301F136}"/>
              </a:ext>
            </a:extLst>
          </p:cNvPr>
          <p:cNvSpPr>
            <a:spLocks noGrp="1"/>
          </p:cNvSpPr>
          <p:nvPr>
            <p:ph type="title"/>
          </p:nvPr>
        </p:nvSpPr>
        <p:spPr/>
        <p:txBody>
          <a:bodyPr/>
          <a:lstStyle/>
          <a:p>
            <a:r>
              <a:rPr lang="de-CH" dirty="0"/>
              <a:t>1Mo 3,6</a:t>
            </a:r>
          </a:p>
        </p:txBody>
      </p:sp>
      <p:sp>
        <p:nvSpPr>
          <p:cNvPr id="3" name="Inhaltsplatzhalter 2">
            <a:extLst>
              <a:ext uri="{FF2B5EF4-FFF2-40B4-BE49-F238E27FC236}">
                <a16:creationId xmlns:a16="http://schemas.microsoft.com/office/drawing/2014/main" id="{E5027666-09C7-4337-ADFB-EE284549A370}"/>
              </a:ext>
            </a:extLst>
          </p:cNvPr>
          <p:cNvSpPr>
            <a:spLocks noGrp="1"/>
          </p:cNvSpPr>
          <p:nvPr>
            <p:ph idx="1"/>
          </p:nvPr>
        </p:nvSpPr>
        <p:spPr/>
        <p:txBody>
          <a:bodyPr/>
          <a:lstStyle/>
          <a:p>
            <a:r>
              <a:rPr lang="de-DE" dirty="0"/>
              <a:t>Und die Frau sah, dass von dem Baum gut zu essen wäre, und dass er eine Lust für die Augen und ein begehrenswerter Baum wäre, weil er weise macht; Und sie nahm von seiner Frucht und aß, und sie gab davon auch ihrem Mann, der bei ihr war, und er ass.</a:t>
            </a:r>
            <a:endParaRPr lang="de-CH" dirty="0"/>
          </a:p>
        </p:txBody>
      </p:sp>
    </p:spTree>
    <p:extLst>
      <p:ext uri="{BB962C8B-B14F-4D97-AF65-F5344CB8AC3E}">
        <p14:creationId xmlns:p14="http://schemas.microsoft.com/office/powerpoint/2010/main" val="319510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7D133-5FB2-9A7A-4486-A2FDCEF4C70F}"/>
              </a:ext>
            </a:extLst>
          </p:cNvPr>
          <p:cNvSpPr>
            <a:spLocks noGrp="1"/>
          </p:cNvSpPr>
          <p:nvPr>
            <p:ph type="title"/>
          </p:nvPr>
        </p:nvSpPr>
        <p:spPr/>
        <p:txBody>
          <a:bodyPr/>
          <a:lstStyle/>
          <a:p>
            <a:r>
              <a:rPr lang="de-CH" dirty="0"/>
              <a:t>1Joh 3,8</a:t>
            </a:r>
          </a:p>
        </p:txBody>
      </p:sp>
      <p:sp>
        <p:nvSpPr>
          <p:cNvPr id="3" name="Inhaltsplatzhalter 2">
            <a:extLst>
              <a:ext uri="{FF2B5EF4-FFF2-40B4-BE49-F238E27FC236}">
                <a16:creationId xmlns:a16="http://schemas.microsoft.com/office/drawing/2014/main" id="{E0ED9957-A56A-6BA4-8947-2630F6A9CFBC}"/>
              </a:ext>
            </a:extLst>
          </p:cNvPr>
          <p:cNvSpPr>
            <a:spLocks noGrp="1"/>
          </p:cNvSpPr>
          <p:nvPr>
            <p:ph idx="1"/>
          </p:nvPr>
        </p:nvSpPr>
        <p:spPr/>
        <p:txBody>
          <a:bodyPr/>
          <a:lstStyle/>
          <a:p>
            <a:r>
              <a:rPr lang="de-CH" dirty="0"/>
              <a:t>Wer die Sünde tut, der ist aus dem Teufel; denn der Teufel sündigt von Anfang an. Dazu ist der Sohn Gottes erschienen, dass er die Werke des Teufels zerstöre.</a:t>
            </a:r>
          </a:p>
        </p:txBody>
      </p:sp>
    </p:spTree>
    <p:extLst>
      <p:ext uri="{BB962C8B-B14F-4D97-AF65-F5344CB8AC3E}">
        <p14:creationId xmlns:p14="http://schemas.microsoft.com/office/powerpoint/2010/main" val="82927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err="1"/>
              <a:t>Eph</a:t>
            </a:r>
            <a:r>
              <a:rPr lang="de-CH" dirty="0"/>
              <a:t> 6,12</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lstStyle/>
          <a:p>
            <a:r>
              <a:rPr lang="de-CH" dirty="0"/>
              <a:t>Denn unser Kampf richtet sich nicht gegen Fleisch und Blut, sondern gegen die Herrschaften, gegen die Gewalten, gegen die </a:t>
            </a:r>
            <a:r>
              <a:rPr lang="de-CH" dirty="0" err="1"/>
              <a:t>Weltbeherrscher</a:t>
            </a:r>
            <a:r>
              <a:rPr lang="de-CH" dirty="0"/>
              <a:t> der Finsternis dieser Weltzeit, gegen die geistlichen Mächte der Bosheit in den himmlischen Regionen. </a:t>
            </a:r>
          </a:p>
        </p:txBody>
      </p:sp>
    </p:spTree>
    <p:extLst>
      <p:ext uri="{BB962C8B-B14F-4D97-AF65-F5344CB8AC3E}">
        <p14:creationId xmlns:p14="http://schemas.microsoft.com/office/powerpoint/2010/main" val="183237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C1DF4-B82F-9E1C-134F-D3C422F36E02}"/>
              </a:ext>
            </a:extLst>
          </p:cNvPr>
          <p:cNvSpPr>
            <a:spLocks noGrp="1"/>
          </p:cNvSpPr>
          <p:nvPr>
            <p:ph type="title"/>
          </p:nvPr>
        </p:nvSpPr>
        <p:spPr/>
        <p:txBody>
          <a:bodyPr/>
          <a:lstStyle/>
          <a:p>
            <a:r>
              <a:rPr lang="de-CH" dirty="0"/>
              <a:t>Offb 20,10</a:t>
            </a:r>
          </a:p>
        </p:txBody>
      </p:sp>
      <p:sp>
        <p:nvSpPr>
          <p:cNvPr id="3" name="Inhaltsplatzhalter 2">
            <a:extLst>
              <a:ext uri="{FF2B5EF4-FFF2-40B4-BE49-F238E27FC236}">
                <a16:creationId xmlns:a16="http://schemas.microsoft.com/office/drawing/2014/main" id="{059B2BF5-1A0D-423E-59FF-9E13BCDDD2AB}"/>
              </a:ext>
            </a:extLst>
          </p:cNvPr>
          <p:cNvSpPr>
            <a:spLocks noGrp="1"/>
          </p:cNvSpPr>
          <p:nvPr>
            <p:ph idx="1"/>
          </p:nvPr>
        </p:nvSpPr>
        <p:spPr/>
        <p:txBody>
          <a:bodyPr/>
          <a:lstStyle/>
          <a:p>
            <a:r>
              <a:rPr lang="de-CH" dirty="0"/>
              <a:t>Und der Teufel, der sie verführt hatte, wurde in den Feuer- und Schwefelsee geworfen, wo das Tier ist und der falsche Prophet, und sie werden gepeinigt werden Tag und Nacht, von Ewigkeit zu Ewigkeit.</a:t>
            </a:r>
          </a:p>
        </p:txBody>
      </p:sp>
    </p:spTree>
    <p:extLst>
      <p:ext uri="{BB962C8B-B14F-4D97-AF65-F5344CB8AC3E}">
        <p14:creationId xmlns:p14="http://schemas.microsoft.com/office/powerpoint/2010/main" val="323956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CD5B5-5F9D-C185-266A-744A27919667}"/>
              </a:ext>
            </a:extLst>
          </p:cNvPr>
          <p:cNvSpPr>
            <a:spLocks noGrp="1"/>
          </p:cNvSpPr>
          <p:nvPr>
            <p:ph type="title"/>
          </p:nvPr>
        </p:nvSpPr>
        <p:spPr/>
        <p:txBody>
          <a:bodyPr/>
          <a:lstStyle/>
          <a:p>
            <a:r>
              <a:rPr lang="de-CH" dirty="0"/>
              <a:t>Offb 3,21	</a:t>
            </a:r>
          </a:p>
        </p:txBody>
      </p:sp>
      <p:sp>
        <p:nvSpPr>
          <p:cNvPr id="3" name="Inhaltsplatzhalter 2">
            <a:extLst>
              <a:ext uri="{FF2B5EF4-FFF2-40B4-BE49-F238E27FC236}">
                <a16:creationId xmlns:a16="http://schemas.microsoft.com/office/drawing/2014/main" id="{27764E99-35C8-AF14-C957-8557733B032D}"/>
              </a:ext>
            </a:extLst>
          </p:cNvPr>
          <p:cNvSpPr>
            <a:spLocks noGrp="1"/>
          </p:cNvSpPr>
          <p:nvPr>
            <p:ph idx="1"/>
          </p:nvPr>
        </p:nvSpPr>
        <p:spPr/>
        <p:txBody>
          <a:bodyPr/>
          <a:lstStyle/>
          <a:p>
            <a:r>
              <a:rPr lang="de-CH" dirty="0"/>
              <a:t>Wer überwindet, dem will ich geben, mit mir auf meinem Thron zu sitzen so wie auch ich überwunden habe und mich mit meinem Vater auf seinen Thron gesetzt habe.</a:t>
            </a:r>
          </a:p>
        </p:txBody>
      </p:sp>
    </p:spTree>
    <p:extLst>
      <p:ext uri="{BB962C8B-B14F-4D97-AF65-F5344CB8AC3E}">
        <p14:creationId xmlns:p14="http://schemas.microsoft.com/office/powerpoint/2010/main" val="194557561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374</Words>
  <Application>Microsoft Office PowerPoint</Application>
  <PresentationFormat>Breitbild</PresentationFormat>
  <Paragraphs>20</Paragraphs>
  <Slides>10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Arial</vt:lpstr>
      <vt:lpstr>Calibri</vt:lpstr>
      <vt:lpstr>Calibri Light</vt:lpstr>
      <vt:lpstr>Office</vt:lpstr>
      <vt:lpstr>05 Der große Kampf</vt:lpstr>
      <vt:lpstr>Hes 28,15 </vt:lpstr>
      <vt:lpstr>Offb 12,7</vt:lpstr>
      <vt:lpstr>1Mo 1,31  </vt:lpstr>
      <vt:lpstr>1Mo 3,6</vt:lpstr>
      <vt:lpstr>1Joh 3,8</vt:lpstr>
      <vt:lpstr>Eph 6,12</vt:lpstr>
      <vt:lpstr>Offb 20,10</vt:lpstr>
      <vt:lpstr>Offb 3,21 </vt:lpstr>
      <vt:lpstr>Die Welt wurde zum Schauplatz des großen Kampfes zwischen Gott und Satan. Die Geschichte, die biblischen Ereignisse und unser Leben finden im Rahmen dieses Kampfes statt. Gott hat in diesem Kampf bereits den Sieg errungen, wer das Böse überwindet wird mit ihm siegen. Er wird sein Reich sichtbar aufrichten und das Böse endgültig entfernen.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31</cp:revision>
  <dcterms:created xsi:type="dcterms:W3CDTF">2023-10-08T20:18:45Z</dcterms:created>
  <dcterms:modified xsi:type="dcterms:W3CDTF">2024-02-19T09:43:36Z</dcterms:modified>
</cp:coreProperties>
</file>