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3" r:id="rId3"/>
    <p:sldId id="264" r:id="rId4"/>
    <p:sldId id="265" r:id="rId5"/>
    <p:sldId id="266" r:id="rId6"/>
    <p:sldId id="267" r:id="rId7"/>
    <p:sldId id="269" r:id="rId8"/>
    <p:sldId id="270" r:id="rId9"/>
    <p:sldId id="272" r:id="rId10"/>
    <p:sldId id="273"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23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1E160B33-C6E2-4D4E-A6EC-9077E4A83611}"/>
    <pc:docChg chg="custSel addSld delSld modSld sldOrd">
      <pc:chgData name="Sommer Hermine" userId="daf6b0cdcefc8aa9" providerId="LiveId" clId="{1E160B33-C6E2-4D4E-A6EC-9077E4A83611}" dt="2023-11-25T19:28:44.629" v="2076" actId="20577"/>
      <pc:docMkLst>
        <pc:docMk/>
      </pc:docMkLst>
      <pc:sldChg chg="modSp mod">
        <pc:chgData name="Sommer Hermine" userId="daf6b0cdcefc8aa9" providerId="LiveId" clId="{1E160B33-C6E2-4D4E-A6EC-9077E4A83611}" dt="2023-11-25T19:07:06.305" v="40" actId="20577"/>
        <pc:sldMkLst>
          <pc:docMk/>
          <pc:sldMk cId="2061048784" sldId="256"/>
        </pc:sldMkLst>
        <pc:spChg chg="mod">
          <ac:chgData name="Sommer Hermine" userId="daf6b0cdcefc8aa9" providerId="LiveId" clId="{1E160B33-C6E2-4D4E-A6EC-9077E4A83611}" dt="2023-11-25T19:07:06.305" v="40" actId="20577"/>
          <ac:spMkLst>
            <pc:docMk/>
            <pc:sldMk cId="2061048784" sldId="256"/>
            <ac:spMk id="2" creationId="{EC773745-FF07-4956-B9EC-A20DA9474B4B}"/>
          </ac:spMkLst>
        </pc:spChg>
      </pc:sldChg>
      <pc:sldChg chg="del">
        <pc:chgData name="Sommer Hermine" userId="daf6b0cdcefc8aa9" providerId="LiveId" clId="{1E160B33-C6E2-4D4E-A6EC-9077E4A83611}" dt="2023-11-25T19:24:39.923" v="1902" actId="47"/>
        <pc:sldMkLst>
          <pc:docMk/>
          <pc:sldMk cId="963503463" sldId="260"/>
        </pc:sldMkLst>
      </pc:sldChg>
      <pc:sldChg chg="modSp mod">
        <pc:chgData name="Sommer Hermine" userId="daf6b0cdcefc8aa9" providerId="LiveId" clId="{1E160B33-C6E2-4D4E-A6EC-9077E4A83611}" dt="2023-11-25T19:07:23.882" v="54" actId="20577"/>
        <pc:sldMkLst>
          <pc:docMk/>
          <pc:sldMk cId="1391127904" sldId="262"/>
        </pc:sldMkLst>
        <pc:spChg chg="mod">
          <ac:chgData name="Sommer Hermine" userId="daf6b0cdcefc8aa9" providerId="LiveId" clId="{1E160B33-C6E2-4D4E-A6EC-9077E4A83611}" dt="2023-11-25T19:07:23.882" v="54" actId="20577"/>
          <ac:spMkLst>
            <pc:docMk/>
            <pc:sldMk cId="1391127904" sldId="262"/>
            <ac:spMk id="2" creationId="{922B74E4-495F-4D29-BCD6-7F87BE8F00B6}"/>
          </ac:spMkLst>
        </pc:spChg>
      </pc:sldChg>
      <pc:sldChg chg="modSp mod">
        <pc:chgData name="Sommer Hermine" userId="daf6b0cdcefc8aa9" providerId="LiveId" clId="{1E160B33-C6E2-4D4E-A6EC-9077E4A83611}" dt="2023-11-25T19:09:51.870" v="349" actId="20577"/>
        <pc:sldMkLst>
          <pc:docMk/>
          <pc:sldMk cId="3806722415" sldId="263"/>
        </pc:sldMkLst>
        <pc:spChg chg="mod">
          <ac:chgData name="Sommer Hermine" userId="daf6b0cdcefc8aa9" providerId="LiveId" clId="{1E160B33-C6E2-4D4E-A6EC-9077E4A83611}" dt="2023-11-25T19:07:37.880" v="61" actId="20577"/>
          <ac:spMkLst>
            <pc:docMk/>
            <pc:sldMk cId="3806722415" sldId="263"/>
            <ac:spMk id="4" creationId="{AD5D9CEE-01B8-4AE9-A212-47907A562271}"/>
          </ac:spMkLst>
        </pc:spChg>
        <pc:spChg chg="mod">
          <ac:chgData name="Sommer Hermine" userId="daf6b0cdcefc8aa9" providerId="LiveId" clId="{1E160B33-C6E2-4D4E-A6EC-9077E4A83611}" dt="2023-11-25T19:09:51.870" v="349" actId="20577"/>
          <ac:spMkLst>
            <pc:docMk/>
            <pc:sldMk cId="3806722415" sldId="263"/>
            <ac:spMk id="5" creationId="{18D22453-C97C-4B4E-B5ED-F76E50B4D9A5}"/>
          </ac:spMkLst>
        </pc:spChg>
      </pc:sldChg>
      <pc:sldChg chg="modSp mod">
        <pc:chgData name="Sommer Hermine" userId="daf6b0cdcefc8aa9" providerId="LiveId" clId="{1E160B33-C6E2-4D4E-A6EC-9077E4A83611}" dt="2023-11-25T19:11:34.439" v="570" actId="20577"/>
        <pc:sldMkLst>
          <pc:docMk/>
          <pc:sldMk cId="1294144501" sldId="264"/>
        </pc:sldMkLst>
        <pc:spChg chg="mod">
          <ac:chgData name="Sommer Hermine" userId="daf6b0cdcefc8aa9" providerId="LiveId" clId="{1E160B33-C6E2-4D4E-A6EC-9077E4A83611}" dt="2023-11-25T19:10:11.047" v="355" actId="20577"/>
          <ac:spMkLst>
            <pc:docMk/>
            <pc:sldMk cId="1294144501" sldId="264"/>
            <ac:spMk id="2" creationId="{97FEF593-F2C9-47BF-A68C-3E4E91418E84}"/>
          </ac:spMkLst>
        </pc:spChg>
        <pc:spChg chg="mod">
          <ac:chgData name="Sommer Hermine" userId="daf6b0cdcefc8aa9" providerId="LiveId" clId="{1E160B33-C6E2-4D4E-A6EC-9077E4A83611}" dt="2023-11-25T19:11:34.439" v="570" actId="20577"/>
          <ac:spMkLst>
            <pc:docMk/>
            <pc:sldMk cId="1294144501" sldId="264"/>
            <ac:spMk id="3" creationId="{742B4C41-CDBA-4D91-8879-B90020F88E8C}"/>
          </ac:spMkLst>
        </pc:spChg>
      </pc:sldChg>
      <pc:sldChg chg="modSp mod">
        <pc:chgData name="Sommer Hermine" userId="daf6b0cdcefc8aa9" providerId="LiveId" clId="{1E160B33-C6E2-4D4E-A6EC-9077E4A83611}" dt="2023-11-25T19:13:32.966" v="829" actId="20577"/>
        <pc:sldMkLst>
          <pc:docMk/>
          <pc:sldMk cId="2531157067" sldId="265"/>
        </pc:sldMkLst>
        <pc:spChg chg="mod">
          <ac:chgData name="Sommer Hermine" userId="daf6b0cdcefc8aa9" providerId="LiveId" clId="{1E160B33-C6E2-4D4E-A6EC-9077E4A83611}" dt="2023-11-25T19:11:50.115" v="577" actId="20577"/>
          <ac:spMkLst>
            <pc:docMk/>
            <pc:sldMk cId="2531157067" sldId="265"/>
            <ac:spMk id="2" creationId="{A71E128B-B203-4EF5-B9DA-FEE99556AAEA}"/>
          </ac:spMkLst>
        </pc:spChg>
        <pc:spChg chg="mod">
          <ac:chgData name="Sommer Hermine" userId="daf6b0cdcefc8aa9" providerId="LiveId" clId="{1E160B33-C6E2-4D4E-A6EC-9077E4A83611}" dt="2023-11-25T19:13:32.966" v="829" actId="20577"/>
          <ac:spMkLst>
            <pc:docMk/>
            <pc:sldMk cId="2531157067" sldId="265"/>
            <ac:spMk id="3" creationId="{26C7A3DA-6A78-4AD3-9D5C-B20DF47B8902}"/>
          </ac:spMkLst>
        </pc:spChg>
      </pc:sldChg>
      <pc:sldChg chg="modSp mod">
        <pc:chgData name="Sommer Hermine" userId="daf6b0cdcefc8aa9" providerId="LiveId" clId="{1E160B33-C6E2-4D4E-A6EC-9077E4A83611}" dt="2023-11-25T19:15:41.101" v="1064" actId="20577"/>
        <pc:sldMkLst>
          <pc:docMk/>
          <pc:sldMk cId="801431499" sldId="266"/>
        </pc:sldMkLst>
        <pc:spChg chg="mod">
          <ac:chgData name="Sommer Hermine" userId="daf6b0cdcefc8aa9" providerId="LiveId" clId="{1E160B33-C6E2-4D4E-A6EC-9077E4A83611}" dt="2023-11-25T19:14:05.632" v="838" actId="20577"/>
          <ac:spMkLst>
            <pc:docMk/>
            <pc:sldMk cId="801431499" sldId="266"/>
            <ac:spMk id="2" creationId="{AB41A867-30C9-4974-90C8-E594929AE984}"/>
          </ac:spMkLst>
        </pc:spChg>
        <pc:spChg chg="mod">
          <ac:chgData name="Sommer Hermine" userId="daf6b0cdcefc8aa9" providerId="LiveId" clId="{1E160B33-C6E2-4D4E-A6EC-9077E4A83611}" dt="2023-11-25T19:15:41.101" v="1064" actId="20577"/>
          <ac:spMkLst>
            <pc:docMk/>
            <pc:sldMk cId="801431499" sldId="266"/>
            <ac:spMk id="3" creationId="{F2F40738-CEA6-4D7A-A53A-F49264CF43CC}"/>
          </ac:spMkLst>
        </pc:spChg>
      </pc:sldChg>
      <pc:sldChg chg="modSp mod">
        <pc:chgData name="Sommer Hermine" userId="daf6b0cdcefc8aa9" providerId="LiveId" clId="{1E160B33-C6E2-4D4E-A6EC-9077E4A83611}" dt="2023-11-25T19:17:48.047" v="1329" actId="20577"/>
        <pc:sldMkLst>
          <pc:docMk/>
          <pc:sldMk cId="3195108119" sldId="267"/>
        </pc:sldMkLst>
        <pc:spChg chg="mod">
          <ac:chgData name="Sommer Hermine" userId="daf6b0cdcefc8aa9" providerId="LiveId" clId="{1E160B33-C6E2-4D4E-A6EC-9077E4A83611}" dt="2023-11-25T19:15:58.040" v="1072" actId="20577"/>
          <ac:spMkLst>
            <pc:docMk/>
            <pc:sldMk cId="3195108119" sldId="267"/>
            <ac:spMk id="2" creationId="{9B80716D-8992-49A9-853E-ACBF8301F136}"/>
          </ac:spMkLst>
        </pc:spChg>
        <pc:spChg chg="mod">
          <ac:chgData name="Sommer Hermine" userId="daf6b0cdcefc8aa9" providerId="LiveId" clId="{1E160B33-C6E2-4D4E-A6EC-9077E4A83611}" dt="2023-11-25T19:17:48.047" v="1329" actId="20577"/>
          <ac:spMkLst>
            <pc:docMk/>
            <pc:sldMk cId="3195108119" sldId="267"/>
            <ac:spMk id="3" creationId="{E5027666-09C7-4337-ADFB-EE284549A370}"/>
          </ac:spMkLst>
        </pc:spChg>
      </pc:sldChg>
      <pc:sldChg chg="del">
        <pc:chgData name="Sommer Hermine" userId="daf6b0cdcefc8aa9" providerId="LiveId" clId="{1E160B33-C6E2-4D4E-A6EC-9077E4A83611}" dt="2023-11-25T19:25:31.765" v="1903" actId="47"/>
        <pc:sldMkLst>
          <pc:docMk/>
          <pc:sldMk cId="2115123197" sldId="268"/>
        </pc:sldMkLst>
      </pc:sldChg>
      <pc:sldChg chg="modSp mod">
        <pc:chgData name="Sommer Hermine" userId="daf6b0cdcefc8aa9" providerId="LiveId" clId="{1E160B33-C6E2-4D4E-A6EC-9077E4A83611}" dt="2023-11-25T19:18:48.378" v="1410" actId="20577"/>
        <pc:sldMkLst>
          <pc:docMk/>
          <pc:sldMk cId="829274640" sldId="269"/>
        </pc:sldMkLst>
        <pc:spChg chg="mod">
          <ac:chgData name="Sommer Hermine" userId="daf6b0cdcefc8aa9" providerId="LiveId" clId="{1E160B33-C6E2-4D4E-A6EC-9077E4A83611}" dt="2023-11-25T19:18:06.505" v="1336" actId="20577"/>
          <ac:spMkLst>
            <pc:docMk/>
            <pc:sldMk cId="829274640" sldId="269"/>
            <ac:spMk id="2" creationId="{3D57D133-5FB2-9A7A-4486-A2FDCEF4C70F}"/>
          </ac:spMkLst>
        </pc:spChg>
        <pc:spChg chg="mod">
          <ac:chgData name="Sommer Hermine" userId="daf6b0cdcefc8aa9" providerId="LiveId" clId="{1E160B33-C6E2-4D4E-A6EC-9077E4A83611}" dt="2023-11-25T19:18:48.378" v="1410" actId="20577"/>
          <ac:spMkLst>
            <pc:docMk/>
            <pc:sldMk cId="829274640" sldId="269"/>
            <ac:spMk id="3" creationId="{E0ED9957-A56A-6BA4-8947-2630F6A9CFBC}"/>
          </ac:spMkLst>
        </pc:spChg>
      </pc:sldChg>
      <pc:sldChg chg="modSp mod">
        <pc:chgData name="Sommer Hermine" userId="daf6b0cdcefc8aa9" providerId="LiveId" clId="{1E160B33-C6E2-4D4E-A6EC-9077E4A83611}" dt="2023-11-25T19:26:53.652" v="1906" actId="20577"/>
        <pc:sldMkLst>
          <pc:docMk/>
          <pc:sldMk cId="1832371429" sldId="270"/>
        </pc:sldMkLst>
        <pc:spChg chg="mod">
          <ac:chgData name="Sommer Hermine" userId="daf6b0cdcefc8aa9" providerId="LiveId" clId="{1E160B33-C6E2-4D4E-A6EC-9077E4A83611}" dt="2023-11-25T19:26:53.652" v="1906" actId="20577"/>
          <ac:spMkLst>
            <pc:docMk/>
            <pc:sldMk cId="1832371429" sldId="270"/>
            <ac:spMk id="2" creationId="{371B2C0B-4B22-7FE2-DB25-48D326D1C447}"/>
          </ac:spMkLst>
        </pc:spChg>
        <pc:spChg chg="mod">
          <ac:chgData name="Sommer Hermine" userId="daf6b0cdcefc8aa9" providerId="LiveId" clId="{1E160B33-C6E2-4D4E-A6EC-9077E4A83611}" dt="2023-11-25T19:20:24.231" v="1600" actId="20577"/>
          <ac:spMkLst>
            <pc:docMk/>
            <pc:sldMk cId="1832371429" sldId="270"/>
            <ac:spMk id="3" creationId="{5BE58CBB-0BBF-117E-0056-4580F26F41CE}"/>
          </ac:spMkLst>
        </pc:spChg>
      </pc:sldChg>
      <pc:sldChg chg="del">
        <pc:chgData name="Sommer Hermine" userId="daf6b0cdcefc8aa9" providerId="LiveId" clId="{1E160B33-C6E2-4D4E-A6EC-9077E4A83611}" dt="2023-11-25T19:24:33.193" v="1900" actId="47"/>
        <pc:sldMkLst>
          <pc:docMk/>
          <pc:sldMk cId="709578607" sldId="271"/>
        </pc:sldMkLst>
      </pc:sldChg>
      <pc:sldChg chg="modSp mod ord">
        <pc:chgData name="Sommer Hermine" userId="daf6b0cdcefc8aa9" providerId="LiveId" clId="{1E160B33-C6E2-4D4E-A6EC-9077E4A83611}" dt="2023-11-25T19:24:14.647" v="1899" actId="20577"/>
        <pc:sldMkLst>
          <pc:docMk/>
          <pc:sldMk cId="3239569038" sldId="272"/>
        </pc:sldMkLst>
        <pc:spChg chg="mod">
          <ac:chgData name="Sommer Hermine" userId="daf6b0cdcefc8aa9" providerId="LiveId" clId="{1E160B33-C6E2-4D4E-A6EC-9077E4A83611}" dt="2023-11-25T19:21:24.429" v="1616" actId="20577"/>
          <ac:spMkLst>
            <pc:docMk/>
            <pc:sldMk cId="3239569038" sldId="272"/>
            <ac:spMk id="2" creationId="{6CEC1DF4-B82F-9E1C-134F-D3C422F36E02}"/>
          </ac:spMkLst>
        </pc:spChg>
        <pc:spChg chg="mod">
          <ac:chgData name="Sommer Hermine" userId="daf6b0cdcefc8aa9" providerId="LiveId" clId="{1E160B33-C6E2-4D4E-A6EC-9077E4A83611}" dt="2023-11-25T19:24:14.647" v="1899" actId="20577"/>
          <ac:spMkLst>
            <pc:docMk/>
            <pc:sldMk cId="3239569038" sldId="272"/>
            <ac:spMk id="3" creationId="{059B2BF5-1A0D-423E-59FF-9E13BCDDD2AB}"/>
          </ac:spMkLst>
        </pc:spChg>
      </pc:sldChg>
      <pc:sldChg chg="del">
        <pc:chgData name="Sommer Hermine" userId="daf6b0cdcefc8aa9" providerId="LiveId" clId="{1E160B33-C6E2-4D4E-A6EC-9077E4A83611}" dt="2023-11-25T19:24:37.768" v="1901" actId="47"/>
        <pc:sldMkLst>
          <pc:docMk/>
          <pc:sldMk cId="274410288" sldId="273"/>
        </pc:sldMkLst>
      </pc:sldChg>
      <pc:sldChg chg="modSp new mod">
        <pc:chgData name="Sommer Hermine" userId="daf6b0cdcefc8aa9" providerId="LiveId" clId="{1E160B33-C6E2-4D4E-A6EC-9077E4A83611}" dt="2023-11-25T19:28:44.629" v="2076" actId="20577"/>
        <pc:sldMkLst>
          <pc:docMk/>
          <pc:sldMk cId="1950441798" sldId="273"/>
        </pc:sldMkLst>
        <pc:spChg chg="mod">
          <ac:chgData name="Sommer Hermine" userId="daf6b0cdcefc8aa9" providerId="LiveId" clId="{1E160B33-C6E2-4D4E-A6EC-9077E4A83611}" dt="2023-11-25T19:28:44.629" v="2076" actId="20577"/>
          <ac:spMkLst>
            <pc:docMk/>
            <pc:sldMk cId="1950441798" sldId="273"/>
            <ac:spMk id="2" creationId="{3527A01B-DCE2-918B-ACD2-0CFB286F2E6A}"/>
          </ac:spMkLst>
        </pc:spChg>
      </pc:sldChg>
      <pc:sldChg chg="new del">
        <pc:chgData name="Sommer Hermine" userId="daf6b0cdcefc8aa9" providerId="LiveId" clId="{1E160B33-C6E2-4D4E-A6EC-9077E4A83611}" dt="2023-11-25T19:27:01" v="1907" actId="47"/>
        <pc:sldMkLst>
          <pc:docMk/>
          <pc:sldMk cId="2466051892"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19.02.2024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04 </a:t>
            </a:r>
            <a:r>
              <a:rPr lang="de-DE" sz="3600" dirty="0"/>
              <a:t>Der Sündenfall</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rmAutofit fontScale="90000"/>
          </a:bodyPr>
          <a:lstStyle/>
          <a:p>
            <a:r>
              <a:rPr lang="de-CH" dirty="0"/>
              <a:t>Die Handlung gegen den ausdrücklichen Willen Gottes führt zu einer Trennung. Gott bewirkt die Wiederherstellung der Gemeinschaft und führt wieder zum vollen Leben.</a:t>
            </a:r>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1Mo 2,16-17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lstStyle/>
          <a:p>
            <a:r>
              <a:rPr lang="de-DE" dirty="0"/>
              <a:t>Und Gott der HERR gebot dem Menschen und sprach:</a:t>
            </a:r>
            <a:br>
              <a:rPr lang="de-DE" dirty="0"/>
            </a:br>
            <a:r>
              <a:rPr lang="de-DE" dirty="0"/>
              <a:t>Von jedem Baum des Gartens darfst du nach Belieben essen; aber von dem Baum der Erkenntnis des Guten und des Bösen sollst du nicht essen; denn an dem Tag, da du davon isst, musst du gewisslich sterben!</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EF593-F2C9-47BF-A68C-3E4E91418E84}"/>
              </a:ext>
            </a:extLst>
          </p:cNvPr>
          <p:cNvSpPr>
            <a:spLocks noGrp="1"/>
          </p:cNvSpPr>
          <p:nvPr>
            <p:ph type="title"/>
          </p:nvPr>
        </p:nvSpPr>
        <p:spPr/>
        <p:txBody>
          <a:bodyPr/>
          <a:lstStyle/>
          <a:p>
            <a:r>
              <a:rPr lang="de-CH" dirty="0"/>
              <a:t>1Mo 3,1</a:t>
            </a:r>
          </a:p>
        </p:txBody>
      </p:sp>
      <p:sp>
        <p:nvSpPr>
          <p:cNvPr id="3" name="Inhaltsplatzhalter 2">
            <a:extLst>
              <a:ext uri="{FF2B5EF4-FFF2-40B4-BE49-F238E27FC236}">
                <a16:creationId xmlns:a16="http://schemas.microsoft.com/office/drawing/2014/main" id="{742B4C41-CDBA-4D91-8879-B90020F88E8C}"/>
              </a:ext>
            </a:extLst>
          </p:cNvPr>
          <p:cNvSpPr>
            <a:spLocks noGrp="1"/>
          </p:cNvSpPr>
          <p:nvPr>
            <p:ph idx="1"/>
          </p:nvPr>
        </p:nvSpPr>
        <p:spPr/>
        <p:txBody>
          <a:bodyPr/>
          <a:lstStyle/>
          <a:p>
            <a:r>
              <a:rPr lang="de-DE" dirty="0"/>
              <a:t>Aber die Schlange war listiger als alle Tiere des Feldes, die Gott der HERR gemacht hatte; und sie sprach zu der Frau: Sollte Gott wirklich gesagt haben, dass ihr von keinem Baum im Garten essen dürft?</a:t>
            </a:r>
            <a:endParaRPr lang="de-CH" dirty="0"/>
          </a:p>
        </p:txBody>
      </p:sp>
    </p:spTree>
    <p:extLst>
      <p:ext uri="{BB962C8B-B14F-4D97-AF65-F5344CB8AC3E}">
        <p14:creationId xmlns:p14="http://schemas.microsoft.com/office/powerpoint/2010/main" val="129414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E128B-B203-4EF5-B9DA-FEE99556AAEA}"/>
              </a:ext>
            </a:extLst>
          </p:cNvPr>
          <p:cNvSpPr>
            <a:spLocks noGrp="1"/>
          </p:cNvSpPr>
          <p:nvPr>
            <p:ph type="title"/>
          </p:nvPr>
        </p:nvSpPr>
        <p:spPr/>
        <p:txBody>
          <a:bodyPr/>
          <a:lstStyle/>
          <a:p>
            <a:r>
              <a:rPr lang="de-CH" dirty="0"/>
              <a:t>1Mo 3,2-3	 </a:t>
            </a:r>
          </a:p>
        </p:txBody>
      </p:sp>
      <p:sp>
        <p:nvSpPr>
          <p:cNvPr id="3" name="Inhaltsplatzhalter 2">
            <a:extLst>
              <a:ext uri="{FF2B5EF4-FFF2-40B4-BE49-F238E27FC236}">
                <a16:creationId xmlns:a16="http://schemas.microsoft.com/office/drawing/2014/main" id="{26C7A3DA-6A78-4AD3-9D5C-B20DF47B8902}"/>
              </a:ext>
            </a:extLst>
          </p:cNvPr>
          <p:cNvSpPr>
            <a:spLocks noGrp="1"/>
          </p:cNvSpPr>
          <p:nvPr>
            <p:ph idx="1"/>
          </p:nvPr>
        </p:nvSpPr>
        <p:spPr/>
        <p:txBody>
          <a:bodyPr/>
          <a:lstStyle/>
          <a:p>
            <a:r>
              <a:rPr lang="de-CH" dirty="0"/>
              <a:t>Da sprach die Frau zur Schlange: Von der Frucht der Bäume im Garten dürfen wir essen; aber von der Frucht des Baumes, der in der Mitte des Gartens ist, hat Gott gesagt: Esst nicht davon und rührt sie auch nicht an, damit ihr nicht sterbt!</a:t>
            </a:r>
          </a:p>
        </p:txBody>
      </p:sp>
    </p:spTree>
    <p:extLst>
      <p:ext uri="{BB962C8B-B14F-4D97-AF65-F5344CB8AC3E}">
        <p14:creationId xmlns:p14="http://schemas.microsoft.com/office/powerpoint/2010/main" val="253115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1A867-30C9-4974-90C8-E594929AE984}"/>
              </a:ext>
            </a:extLst>
          </p:cNvPr>
          <p:cNvSpPr>
            <a:spLocks noGrp="1"/>
          </p:cNvSpPr>
          <p:nvPr>
            <p:ph type="title"/>
          </p:nvPr>
        </p:nvSpPr>
        <p:spPr/>
        <p:txBody>
          <a:bodyPr/>
          <a:lstStyle/>
          <a:p>
            <a:r>
              <a:rPr lang="de-CH" dirty="0"/>
              <a:t>1Mo 3,4-5</a:t>
            </a:r>
          </a:p>
        </p:txBody>
      </p:sp>
      <p:sp>
        <p:nvSpPr>
          <p:cNvPr id="3" name="Inhaltsplatzhalter 2">
            <a:extLst>
              <a:ext uri="{FF2B5EF4-FFF2-40B4-BE49-F238E27FC236}">
                <a16:creationId xmlns:a16="http://schemas.microsoft.com/office/drawing/2014/main" id="{F2F40738-CEA6-4D7A-A53A-F49264CF43CC}"/>
              </a:ext>
            </a:extLst>
          </p:cNvPr>
          <p:cNvSpPr>
            <a:spLocks noGrp="1"/>
          </p:cNvSpPr>
          <p:nvPr>
            <p:ph idx="1"/>
          </p:nvPr>
        </p:nvSpPr>
        <p:spPr/>
        <p:txBody>
          <a:bodyPr/>
          <a:lstStyle/>
          <a:p>
            <a:r>
              <a:rPr lang="de-DE" dirty="0"/>
              <a:t>Da sprach die Schlange zur Frau:</a:t>
            </a:r>
            <a:br>
              <a:rPr lang="de-DE" dirty="0"/>
            </a:br>
            <a:r>
              <a:rPr lang="de-DE" dirty="0"/>
              <a:t>Keineswegs werdet ihr sterben! Sondern Gott weiß: An dem Tag, da ihr davon esst, werden euch die Augen geöffnet, und ihr werdet sein wie Gott und werdet erkennen, was gut und böse ist!</a:t>
            </a:r>
            <a:endParaRPr lang="de-CH" dirty="0"/>
          </a:p>
        </p:txBody>
      </p:sp>
    </p:spTree>
    <p:extLst>
      <p:ext uri="{BB962C8B-B14F-4D97-AF65-F5344CB8AC3E}">
        <p14:creationId xmlns:p14="http://schemas.microsoft.com/office/powerpoint/2010/main" val="801431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0716D-8992-49A9-853E-ACBF8301F136}"/>
              </a:ext>
            </a:extLst>
          </p:cNvPr>
          <p:cNvSpPr>
            <a:spLocks noGrp="1"/>
          </p:cNvSpPr>
          <p:nvPr>
            <p:ph type="title"/>
          </p:nvPr>
        </p:nvSpPr>
        <p:spPr/>
        <p:txBody>
          <a:bodyPr/>
          <a:lstStyle/>
          <a:p>
            <a:r>
              <a:rPr lang="de-CH" dirty="0"/>
              <a:t>1Mo 3,6</a:t>
            </a:r>
          </a:p>
        </p:txBody>
      </p:sp>
      <p:sp>
        <p:nvSpPr>
          <p:cNvPr id="3" name="Inhaltsplatzhalter 2">
            <a:extLst>
              <a:ext uri="{FF2B5EF4-FFF2-40B4-BE49-F238E27FC236}">
                <a16:creationId xmlns:a16="http://schemas.microsoft.com/office/drawing/2014/main" id="{E5027666-09C7-4337-ADFB-EE284549A370}"/>
              </a:ext>
            </a:extLst>
          </p:cNvPr>
          <p:cNvSpPr>
            <a:spLocks noGrp="1"/>
          </p:cNvSpPr>
          <p:nvPr>
            <p:ph idx="1"/>
          </p:nvPr>
        </p:nvSpPr>
        <p:spPr/>
        <p:txBody>
          <a:bodyPr/>
          <a:lstStyle/>
          <a:p>
            <a:r>
              <a:rPr lang="de-DE" dirty="0"/>
              <a:t>Und die Frau sah, dass von dem Baum gut zu essen wäre, und dass er eine Lust für die Augen und ein begehrenswerter Baum wäre, weil er weise macht; und sie nahm von seiner Frucht und aß, und sie gab davon auch ihrem Mann, der bei ihr war, und er ass.</a:t>
            </a:r>
            <a:endParaRPr lang="de-CH" dirty="0"/>
          </a:p>
        </p:txBody>
      </p:sp>
    </p:spTree>
    <p:extLst>
      <p:ext uri="{BB962C8B-B14F-4D97-AF65-F5344CB8AC3E}">
        <p14:creationId xmlns:p14="http://schemas.microsoft.com/office/powerpoint/2010/main" val="3195108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7D133-5FB2-9A7A-4486-A2FDCEF4C70F}"/>
              </a:ext>
            </a:extLst>
          </p:cNvPr>
          <p:cNvSpPr>
            <a:spLocks noGrp="1"/>
          </p:cNvSpPr>
          <p:nvPr>
            <p:ph type="title"/>
          </p:nvPr>
        </p:nvSpPr>
        <p:spPr/>
        <p:txBody>
          <a:bodyPr/>
          <a:lstStyle/>
          <a:p>
            <a:r>
              <a:rPr lang="de-CH" dirty="0"/>
              <a:t>1Mo 3,9</a:t>
            </a:r>
          </a:p>
        </p:txBody>
      </p:sp>
      <p:sp>
        <p:nvSpPr>
          <p:cNvPr id="3" name="Inhaltsplatzhalter 2">
            <a:extLst>
              <a:ext uri="{FF2B5EF4-FFF2-40B4-BE49-F238E27FC236}">
                <a16:creationId xmlns:a16="http://schemas.microsoft.com/office/drawing/2014/main" id="{E0ED9957-A56A-6BA4-8947-2630F6A9CFBC}"/>
              </a:ext>
            </a:extLst>
          </p:cNvPr>
          <p:cNvSpPr>
            <a:spLocks noGrp="1"/>
          </p:cNvSpPr>
          <p:nvPr>
            <p:ph idx="1"/>
          </p:nvPr>
        </p:nvSpPr>
        <p:spPr/>
        <p:txBody>
          <a:bodyPr/>
          <a:lstStyle/>
          <a:p>
            <a:r>
              <a:rPr lang="de-CH" dirty="0"/>
              <a:t>Da rief Gott der HERR den Menschen und sprach:</a:t>
            </a:r>
            <a:br>
              <a:rPr lang="de-CH" dirty="0"/>
            </a:br>
            <a:r>
              <a:rPr lang="de-CH" dirty="0"/>
              <a:t>Wo bist du?</a:t>
            </a:r>
          </a:p>
        </p:txBody>
      </p:sp>
    </p:spTree>
    <p:extLst>
      <p:ext uri="{BB962C8B-B14F-4D97-AF65-F5344CB8AC3E}">
        <p14:creationId xmlns:p14="http://schemas.microsoft.com/office/powerpoint/2010/main" val="829274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B2C0B-4B22-7FE2-DB25-48D326D1C447}"/>
              </a:ext>
            </a:extLst>
          </p:cNvPr>
          <p:cNvSpPr>
            <a:spLocks noGrp="1"/>
          </p:cNvSpPr>
          <p:nvPr>
            <p:ph type="title"/>
          </p:nvPr>
        </p:nvSpPr>
        <p:spPr/>
        <p:txBody>
          <a:bodyPr/>
          <a:lstStyle/>
          <a:p>
            <a:r>
              <a:rPr lang="de-CH" dirty="0"/>
              <a:t>1Mo 3,15</a:t>
            </a:r>
          </a:p>
        </p:txBody>
      </p:sp>
      <p:sp>
        <p:nvSpPr>
          <p:cNvPr id="3" name="Inhaltsplatzhalter 2">
            <a:extLst>
              <a:ext uri="{FF2B5EF4-FFF2-40B4-BE49-F238E27FC236}">
                <a16:creationId xmlns:a16="http://schemas.microsoft.com/office/drawing/2014/main" id="{5BE58CBB-0BBF-117E-0056-4580F26F41CE}"/>
              </a:ext>
            </a:extLst>
          </p:cNvPr>
          <p:cNvSpPr>
            <a:spLocks noGrp="1"/>
          </p:cNvSpPr>
          <p:nvPr>
            <p:ph idx="1"/>
          </p:nvPr>
        </p:nvSpPr>
        <p:spPr/>
        <p:txBody>
          <a:bodyPr/>
          <a:lstStyle/>
          <a:p>
            <a:r>
              <a:rPr lang="de-CH" dirty="0"/>
              <a:t>Und ich will Feindschaft setzen zwischen dir und der Frau, zwischen deinem Samen und ihrem Samen: Er wird dir den Kopf zertreten, und du wirst ihn in die Ferse stechen.</a:t>
            </a:r>
          </a:p>
        </p:txBody>
      </p:sp>
    </p:spTree>
    <p:extLst>
      <p:ext uri="{BB962C8B-B14F-4D97-AF65-F5344CB8AC3E}">
        <p14:creationId xmlns:p14="http://schemas.microsoft.com/office/powerpoint/2010/main" val="183237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EC1DF4-B82F-9E1C-134F-D3C422F36E02}"/>
              </a:ext>
            </a:extLst>
          </p:cNvPr>
          <p:cNvSpPr>
            <a:spLocks noGrp="1"/>
          </p:cNvSpPr>
          <p:nvPr>
            <p:ph type="title"/>
          </p:nvPr>
        </p:nvSpPr>
        <p:spPr/>
        <p:txBody>
          <a:bodyPr/>
          <a:lstStyle/>
          <a:p>
            <a:r>
              <a:rPr lang="de-CH" dirty="0"/>
              <a:t>Röm 5,17</a:t>
            </a:r>
          </a:p>
        </p:txBody>
      </p:sp>
      <p:sp>
        <p:nvSpPr>
          <p:cNvPr id="3" name="Inhaltsplatzhalter 2">
            <a:extLst>
              <a:ext uri="{FF2B5EF4-FFF2-40B4-BE49-F238E27FC236}">
                <a16:creationId xmlns:a16="http://schemas.microsoft.com/office/drawing/2014/main" id="{059B2BF5-1A0D-423E-59FF-9E13BCDDD2AB}"/>
              </a:ext>
            </a:extLst>
          </p:cNvPr>
          <p:cNvSpPr>
            <a:spLocks noGrp="1"/>
          </p:cNvSpPr>
          <p:nvPr>
            <p:ph idx="1"/>
          </p:nvPr>
        </p:nvSpPr>
        <p:spPr/>
        <p:txBody>
          <a:bodyPr/>
          <a:lstStyle/>
          <a:p>
            <a:r>
              <a:rPr lang="de-CH" dirty="0"/>
              <a:t>Denn wenn infolge der Übertretung des Einen der Tod zur Herrschaft kam durch den Einen, wieviel mehr werden die, welche den Überfluss der Gnade und das Geschenk der Gerechtigkeit empfangen, im Leben herrschen durch den Einen, Jesus Christus!</a:t>
            </a:r>
          </a:p>
        </p:txBody>
      </p:sp>
    </p:spTree>
    <p:extLst>
      <p:ext uri="{BB962C8B-B14F-4D97-AF65-F5344CB8AC3E}">
        <p14:creationId xmlns:p14="http://schemas.microsoft.com/office/powerpoint/2010/main" val="323956903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401</Words>
  <Application>Microsoft Office PowerPoint</Application>
  <PresentationFormat>Breitbild</PresentationFormat>
  <Paragraphs>20</Paragraphs>
  <Slides>10</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vt:i4>
      </vt:variant>
    </vt:vector>
  </HeadingPairs>
  <TitlesOfParts>
    <vt:vector size="14" baseType="lpstr">
      <vt:lpstr>Arial</vt:lpstr>
      <vt:lpstr>Calibri</vt:lpstr>
      <vt:lpstr>Calibri Light</vt:lpstr>
      <vt:lpstr>Office</vt:lpstr>
      <vt:lpstr>04 Der Sündenfall</vt:lpstr>
      <vt:lpstr>1Mo 2,16-17 </vt:lpstr>
      <vt:lpstr>1Mo 3,1</vt:lpstr>
      <vt:lpstr>1Mo 3,2-3  </vt:lpstr>
      <vt:lpstr>1Mo 3,4-5</vt:lpstr>
      <vt:lpstr>1Mo 3,6</vt:lpstr>
      <vt:lpstr>1Mo 3,9</vt:lpstr>
      <vt:lpstr>1Mo 3,15</vt:lpstr>
      <vt:lpstr>Röm 5,17</vt:lpstr>
      <vt:lpstr>Die Handlung gegen den ausdrücklichen Willen Gottes führt zu einer Trennung. Gott bewirkt die Wiederherstellung der Gemeinschaft und führt wieder zum vollen Leben.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31</cp:revision>
  <dcterms:created xsi:type="dcterms:W3CDTF">2023-10-08T20:18:45Z</dcterms:created>
  <dcterms:modified xsi:type="dcterms:W3CDTF">2024-02-19T09:31:23Z</dcterms:modified>
</cp:coreProperties>
</file>