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63" r:id="rId3"/>
    <p:sldId id="264" r:id="rId4"/>
    <p:sldId id="265" r:id="rId5"/>
    <p:sldId id="266" r:id="rId6"/>
    <p:sldId id="267" r:id="rId7"/>
    <p:sldId id="268" r:id="rId8"/>
    <p:sldId id="269" r:id="rId9"/>
    <p:sldId id="270" r:id="rId10"/>
    <p:sldId id="271" r:id="rId11"/>
    <p:sldId id="272" r:id="rId12"/>
    <p:sldId id="273" r:id="rId13"/>
    <p:sldId id="260" r:id="rId1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74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90" y="192"/>
      </p:cViewPr>
      <p:guideLst/>
    </p:cSldViewPr>
  </p:slideViewPr>
  <p:notesTextViewPr>
    <p:cViewPr>
      <p:scale>
        <a:sx n="1" d="1"/>
        <a:sy n="1" d="1"/>
      </p:scale>
      <p:origin x="0" y="0"/>
    </p:cViewPr>
  </p:notesTextViewPr>
  <p:notesViewPr>
    <p:cSldViewPr snapToGrid="0">
      <p:cViewPr varScale="1">
        <p:scale>
          <a:sx n="69" d="100"/>
          <a:sy n="69" d="100"/>
        </p:scale>
        <p:origin x="158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0CCB6-8E6E-4DFC-BB66-4536BEB8BCBF}" type="datetimeFigureOut">
              <a:rPr lang="de-CH" smtClean="0"/>
              <a:t>19.02.2024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2D1CD6-A4B3-44E5-9FA7-F91120205BC8}" type="slidenum">
              <a:rPr lang="de-CH" smtClean="0"/>
              <a:t>‹Nr.›</a:t>
            </a:fld>
            <a:endParaRPr lang="de-CH"/>
          </a:p>
        </p:txBody>
      </p:sp>
    </p:spTree>
    <p:extLst>
      <p:ext uri="{BB962C8B-B14F-4D97-AF65-F5344CB8AC3E}">
        <p14:creationId xmlns:p14="http://schemas.microsoft.com/office/powerpoint/2010/main" val="2565357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418A8FF-51F6-420A-9AE2-AC64238DD59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023" y="0"/>
            <a:ext cx="12177954" cy="6858000"/>
          </a:xfrm>
          <a:prstGeom prst="rect">
            <a:avLst/>
          </a:prstGeom>
        </p:spPr>
      </p:pic>
      <p:sp>
        <p:nvSpPr>
          <p:cNvPr id="2" name="Titel 1">
            <a:extLst>
              <a:ext uri="{FF2B5EF4-FFF2-40B4-BE49-F238E27FC236}">
                <a16:creationId xmlns:a16="http://schemas.microsoft.com/office/drawing/2014/main" id="{3D6AB14C-EA72-466C-88B0-F6985917CA34}"/>
              </a:ext>
            </a:extLst>
          </p:cNvPr>
          <p:cNvSpPr>
            <a:spLocks noGrp="1"/>
          </p:cNvSpPr>
          <p:nvPr>
            <p:ph type="ctrTitle"/>
          </p:nvPr>
        </p:nvSpPr>
        <p:spPr>
          <a:xfrm>
            <a:off x="4357314" y="1644901"/>
            <a:ext cx="4349363" cy="1865062"/>
          </a:xfrm>
        </p:spPr>
        <p:txBody>
          <a:bodyPr anchor="b">
            <a:normAutofit/>
          </a:bodyPr>
          <a:lstStyle>
            <a:lvl1pPr algn="ctr">
              <a:defRPr sz="4400" b="1"/>
            </a:lvl1pPr>
          </a:lstStyle>
          <a:p>
            <a:r>
              <a:rPr lang="de-DE" dirty="0"/>
              <a:t>Mastertitelformat bearbeiten</a:t>
            </a:r>
            <a:endParaRPr lang="de-CH" dirty="0"/>
          </a:p>
        </p:txBody>
      </p:sp>
      <p:sp>
        <p:nvSpPr>
          <p:cNvPr id="3" name="Untertitel 2">
            <a:extLst>
              <a:ext uri="{FF2B5EF4-FFF2-40B4-BE49-F238E27FC236}">
                <a16:creationId xmlns:a16="http://schemas.microsoft.com/office/drawing/2014/main" id="{374A7DD8-D87C-4D08-A54D-31C9220D64D7}"/>
              </a:ext>
            </a:extLst>
          </p:cNvPr>
          <p:cNvSpPr>
            <a:spLocks noGrp="1"/>
          </p:cNvSpPr>
          <p:nvPr>
            <p:ph type="subTitle" idx="1"/>
          </p:nvPr>
        </p:nvSpPr>
        <p:spPr>
          <a:xfrm>
            <a:off x="4357314" y="3602038"/>
            <a:ext cx="43493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de-CH" dirty="0"/>
          </a:p>
        </p:txBody>
      </p:sp>
      <p:sp>
        <p:nvSpPr>
          <p:cNvPr id="4" name="Datumsplatzhalter 3">
            <a:extLst>
              <a:ext uri="{FF2B5EF4-FFF2-40B4-BE49-F238E27FC236}">
                <a16:creationId xmlns:a16="http://schemas.microsoft.com/office/drawing/2014/main" id="{BED82AB1-6DBE-42D2-90CF-62601F13ABFE}"/>
              </a:ext>
            </a:extLst>
          </p:cNvPr>
          <p:cNvSpPr>
            <a:spLocks noGrp="1"/>
          </p:cNvSpPr>
          <p:nvPr>
            <p:ph type="dt" sz="half" idx="10"/>
          </p:nvPr>
        </p:nvSpPr>
        <p:spPr/>
        <p:txBody>
          <a:bodyPr/>
          <a:lstStyle/>
          <a:p>
            <a:fld id="{75B9197D-8424-45DC-9B2C-5804F3E50C04}" type="datetimeFigureOut">
              <a:rPr lang="de-CH" smtClean="0"/>
              <a:t>19.02.2024</a:t>
            </a:fld>
            <a:endParaRPr lang="de-CH"/>
          </a:p>
        </p:txBody>
      </p:sp>
      <p:sp>
        <p:nvSpPr>
          <p:cNvPr id="5" name="Fußzeilenplatzhalter 4">
            <a:extLst>
              <a:ext uri="{FF2B5EF4-FFF2-40B4-BE49-F238E27FC236}">
                <a16:creationId xmlns:a16="http://schemas.microsoft.com/office/drawing/2014/main" id="{AACFF312-4245-46F9-B22D-6ACF5C839126}"/>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56AADAFA-7396-4EBE-BC39-F56E8173630B}"/>
              </a:ext>
            </a:extLst>
          </p:cNvPr>
          <p:cNvSpPr>
            <a:spLocks noGrp="1"/>
          </p:cNvSpPr>
          <p:nvPr>
            <p:ph type="sldNum" sz="quarter" idx="12"/>
          </p:nvPr>
        </p:nvSpPr>
        <p:spPr/>
        <p:txBody>
          <a:bodyPr/>
          <a:lstStyle/>
          <a:p>
            <a:fld id="{B0B6C1BF-FE77-4E97-99B2-2FFED8757BDB}" type="slidenum">
              <a:rPr lang="de-CH" smtClean="0"/>
              <a:t>‹Nr.›</a:t>
            </a:fld>
            <a:endParaRPr lang="de-CH"/>
          </a:p>
        </p:txBody>
      </p:sp>
      <p:sp>
        <p:nvSpPr>
          <p:cNvPr id="8" name="Titel 1">
            <a:extLst>
              <a:ext uri="{FF2B5EF4-FFF2-40B4-BE49-F238E27FC236}">
                <a16:creationId xmlns:a16="http://schemas.microsoft.com/office/drawing/2014/main" id="{A6F3DAC9-9B07-483B-94F7-ABB87DB94C3A}"/>
              </a:ext>
            </a:extLst>
          </p:cNvPr>
          <p:cNvSpPr txBox="1">
            <a:spLocks/>
          </p:cNvSpPr>
          <p:nvPr userDrawn="1"/>
        </p:nvSpPr>
        <p:spPr>
          <a:xfrm>
            <a:off x="4482005" y="136525"/>
            <a:ext cx="4349363" cy="16557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a:lstStyle>
          <a:p>
            <a:endParaRPr lang="de-CH" dirty="0"/>
          </a:p>
        </p:txBody>
      </p:sp>
      <p:pic>
        <p:nvPicPr>
          <p:cNvPr id="12" name="Grafik 11" descr="Geöffnetes Buch mit einfarbiger Füllung">
            <a:extLst>
              <a:ext uri="{FF2B5EF4-FFF2-40B4-BE49-F238E27FC236}">
                <a16:creationId xmlns:a16="http://schemas.microsoft.com/office/drawing/2014/main" id="{738FB0B0-B8F7-4F3A-9CE3-9F326E7C7B3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7314" y="1166381"/>
            <a:ext cx="433819" cy="433819"/>
          </a:xfrm>
          <a:prstGeom prst="rect">
            <a:avLst/>
          </a:prstGeom>
        </p:spPr>
      </p:pic>
      <p:sp>
        <p:nvSpPr>
          <p:cNvPr id="14" name="Textfeld 13">
            <a:extLst>
              <a:ext uri="{FF2B5EF4-FFF2-40B4-BE49-F238E27FC236}">
                <a16:creationId xmlns:a16="http://schemas.microsoft.com/office/drawing/2014/main" id="{A0C0ABBB-DAD4-48A9-816F-9BE991532A9E}"/>
              </a:ext>
            </a:extLst>
          </p:cNvPr>
          <p:cNvSpPr txBox="1"/>
          <p:nvPr userDrawn="1"/>
        </p:nvSpPr>
        <p:spPr>
          <a:xfrm>
            <a:off x="4801784" y="1121680"/>
            <a:ext cx="3709804" cy="523220"/>
          </a:xfrm>
          <a:prstGeom prst="rect">
            <a:avLst/>
          </a:prstGeom>
          <a:noFill/>
        </p:spPr>
        <p:txBody>
          <a:bodyPr wrap="square">
            <a:spAutoFit/>
          </a:bodyPr>
          <a:lstStyle/>
          <a:p>
            <a:r>
              <a:rPr lang="de-CH" sz="2800" dirty="0">
                <a:ln>
                  <a:noFill/>
                </a:ln>
                <a:solidFill>
                  <a:srgbClr val="5B74AD"/>
                </a:solidFill>
                <a:effectLst/>
                <a:latin typeface="Calibri" panose="020F0502020204030204" pitchFamily="34" charset="0"/>
                <a:ea typeface="Calibri" panose="020F0502020204030204" pitchFamily="34" charset="0"/>
                <a:cs typeface="Times New Roman" panose="02020603050405020304" pitchFamily="18" charset="0"/>
              </a:rPr>
              <a:t>Licht auf meinem Weg</a:t>
            </a:r>
            <a:endParaRPr lang="de-CH" sz="2800" dirty="0">
              <a:solidFill>
                <a:srgbClr val="5B74AD"/>
              </a:solidFill>
            </a:endParaRPr>
          </a:p>
        </p:txBody>
      </p:sp>
    </p:spTree>
    <p:extLst>
      <p:ext uri="{BB962C8B-B14F-4D97-AF65-F5344CB8AC3E}">
        <p14:creationId xmlns:p14="http://schemas.microsoft.com/office/powerpoint/2010/main" val="249422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ADCF61-2D63-498B-A8CF-41761E7835D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AD448556-FFF1-4FCE-B136-5CBE47F200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2BAE92DA-94BB-424C-BB87-DB0075AA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2C4BEBD-9276-4791-99E0-59B15C030448}"/>
              </a:ext>
            </a:extLst>
          </p:cNvPr>
          <p:cNvSpPr>
            <a:spLocks noGrp="1"/>
          </p:cNvSpPr>
          <p:nvPr>
            <p:ph type="dt" sz="half" idx="10"/>
          </p:nvPr>
        </p:nvSpPr>
        <p:spPr/>
        <p:txBody>
          <a:bodyPr/>
          <a:lstStyle/>
          <a:p>
            <a:fld id="{75B9197D-8424-45DC-9B2C-5804F3E50C04}" type="datetimeFigureOut">
              <a:rPr lang="de-CH" smtClean="0"/>
              <a:t>19.02.2024</a:t>
            </a:fld>
            <a:endParaRPr lang="de-CH"/>
          </a:p>
        </p:txBody>
      </p:sp>
      <p:sp>
        <p:nvSpPr>
          <p:cNvPr id="6" name="Fußzeilenplatzhalter 5">
            <a:extLst>
              <a:ext uri="{FF2B5EF4-FFF2-40B4-BE49-F238E27FC236}">
                <a16:creationId xmlns:a16="http://schemas.microsoft.com/office/drawing/2014/main" id="{890D490F-644B-4E09-829A-2134771591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BFFDCFF-7BBD-4260-BD59-5C014E9ECAFA}"/>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05ED49-56EF-4B1C-9068-F5FCC342CDE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55457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44AF73-BBB3-4F29-926E-A7148632E721}"/>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C172422B-1D5C-4A8C-84CB-2B447844AE9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56AE5E2-169D-4DB4-9D21-0735C58D7A25}"/>
              </a:ext>
            </a:extLst>
          </p:cNvPr>
          <p:cNvSpPr>
            <a:spLocks noGrp="1"/>
          </p:cNvSpPr>
          <p:nvPr>
            <p:ph type="dt" sz="half" idx="10"/>
          </p:nvPr>
        </p:nvSpPr>
        <p:spPr/>
        <p:txBody>
          <a:bodyPr/>
          <a:lstStyle/>
          <a:p>
            <a:fld id="{75B9197D-8424-45DC-9B2C-5804F3E50C04}" type="datetimeFigureOut">
              <a:rPr lang="de-CH" smtClean="0"/>
              <a:t>19.02.2024</a:t>
            </a:fld>
            <a:endParaRPr lang="de-CH"/>
          </a:p>
        </p:txBody>
      </p:sp>
      <p:sp>
        <p:nvSpPr>
          <p:cNvPr id="5" name="Fußzeilenplatzhalter 4">
            <a:extLst>
              <a:ext uri="{FF2B5EF4-FFF2-40B4-BE49-F238E27FC236}">
                <a16:creationId xmlns:a16="http://schemas.microsoft.com/office/drawing/2014/main" id="{96006F14-6CD6-4DC4-9255-121F73BA4D33}"/>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BC54E8B-E7D1-4E7B-B590-02214578D2F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96602D-FDDF-4840-80BC-59330BF7771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6" y="1659548"/>
            <a:ext cx="4023368" cy="115824"/>
          </a:xfrm>
          <a:prstGeom prst="rect">
            <a:avLst/>
          </a:prstGeom>
        </p:spPr>
      </p:pic>
    </p:spTree>
    <p:extLst>
      <p:ext uri="{BB962C8B-B14F-4D97-AF65-F5344CB8AC3E}">
        <p14:creationId xmlns:p14="http://schemas.microsoft.com/office/powerpoint/2010/main" val="1797185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1ABDD28-959A-4928-92B4-23756EEA6BD7}"/>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0DA2566E-6495-4F25-911C-0597AE11BB5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675929DC-5EB3-4872-8183-E5205566C52F}"/>
              </a:ext>
            </a:extLst>
          </p:cNvPr>
          <p:cNvSpPr>
            <a:spLocks noGrp="1"/>
          </p:cNvSpPr>
          <p:nvPr>
            <p:ph type="dt" sz="half" idx="10"/>
          </p:nvPr>
        </p:nvSpPr>
        <p:spPr/>
        <p:txBody>
          <a:bodyPr/>
          <a:lstStyle/>
          <a:p>
            <a:fld id="{75B9197D-8424-45DC-9B2C-5804F3E50C04}" type="datetimeFigureOut">
              <a:rPr lang="de-CH" smtClean="0"/>
              <a:t>19.02.2024</a:t>
            </a:fld>
            <a:endParaRPr lang="de-CH"/>
          </a:p>
        </p:txBody>
      </p:sp>
      <p:sp>
        <p:nvSpPr>
          <p:cNvPr id="5" name="Fußzeilenplatzhalter 4">
            <a:extLst>
              <a:ext uri="{FF2B5EF4-FFF2-40B4-BE49-F238E27FC236}">
                <a16:creationId xmlns:a16="http://schemas.microsoft.com/office/drawing/2014/main" id="{1649BA30-F9F3-40DF-838D-D93B33D7F38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7A6F9E5-6B09-4B2B-B0A4-A721A385D9E5}"/>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3BB02DA9-9394-4C6D-A45D-76D51977790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6637016" y="2300425"/>
            <a:ext cx="4023368" cy="115824"/>
          </a:xfrm>
          <a:prstGeom prst="rect">
            <a:avLst/>
          </a:prstGeom>
        </p:spPr>
      </p:pic>
    </p:spTree>
    <p:extLst>
      <p:ext uri="{BB962C8B-B14F-4D97-AF65-F5344CB8AC3E}">
        <p14:creationId xmlns:p14="http://schemas.microsoft.com/office/powerpoint/2010/main" val="1026453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794328" y="365125"/>
            <a:ext cx="10541000" cy="1223529"/>
          </a:xfrm>
        </p:spPr>
        <p:txBody>
          <a:bodyPr lIns="0"/>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19.02.2024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2063464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ibel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1967344" y="365125"/>
            <a:ext cx="9367983" cy="1223529"/>
          </a:xfrm>
        </p:spPr>
        <p:txBody>
          <a:bodyPr lIns="0"/>
          <a:lstStyle>
            <a:lvl1pPr>
              <a:defRPr>
                <a:solidFill>
                  <a:schemeClr val="accent1">
                    <a:lumMod val="50000"/>
                  </a:schemeClr>
                </a:solidFill>
              </a:defRPr>
            </a:lvl1pPr>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nchor="ctr" anchorCtr="0">
            <a:normAutofit/>
          </a:bodyPr>
          <a:lstStyle>
            <a:lvl1pPr marL="0" indent="0" algn="ctr">
              <a:buNone/>
              <a:defRPr sz="4400"/>
            </a:lvl1pPr>
          </a:lstStyle>
          <a:p>
            <a:pPr lvl="0"/>
            <a:r>
              <a:rPr lang="de-DE" dirty="0"/>
              <a:t>Mastertextformat bearbeiten</a:t>
            </a:r>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19.02.2024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duotone>
              <a:prstClr val="black"/>
              <a:srgbClr val="0070C0">
                <a:tint val="45000"/>
                <a:satMod val="40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pic>
        <p:nvPicPr>
          <p:cNvPr id="9" name="Grafik 8" descr="Geöffnetes Buch mit einfarbiger Füllung">
            <a:extLst>
              <a:ext uri="{FF2B5EF4-FFF2-40B4-BE49-F238E27FC236}">
                <a16:creationId xmlns:a16="http://schemas.microsoft.com/office/drawing/2014/main" id="{C6A9594C-4A10-45B8-9B4F-BB3D00E66B2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6673" y="839164"/>
            <a:ext cx="749490" cy="749490"/>
          </a:xfrm>
          <a:prstGeom prst="rect">
            <a:avLst/>
          </a:prstGeom>
        </p:spPr>
      </p:pic>
    </p:spTree>
    <p:extLst>
      <p:ext uri="{BB962C8B-B14F-4D97-AF65-F5344CB8AC3E}">
        <p14:creationId xmlns:p14="http://schemas.microsoft.com/office/powerpoint/2010/main" val="429235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D1866D-CED7-4C87-8B23-AA51AD181AF4}"/>
              </a:ext>
            </a:extLst>
          </p:cNvPr>
          <p:cNvSpPr>
            <a:spLocks noGrp="1"/>
          </p:cNvSpPr>
          <p:nvPr>
            <p:ph type="title"/>
          </p:nvPr>
        </p:nvSpPr>
        <p:spPr>
          <a:xfrm>
            <a:off x="831850" y="1709738"/>
            <a:ext cx="10515600" cy="2613025"/>
          </a:xfrm>
        </p:spPr>
        <p:txBody>
          <a:bodyPr anchor="b"/>
          <a:lstStyle>
            <a:lvl1pPr>
              <a:defRPr sz="6000"/>
            </a:lvl1p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B8E9FB91-CC24-45AA-8DE8-A2FD1F2FD1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4705CAE-F5DD-4C31-B51F-DE7865CDA9ED}"/>
              </a:ext>
            </a:extLst>
          </p:cNvPr>
          <p:cNvSpPr>
            <a:spLocks noGrp="1"/>
          </p:cNvSpPr>
          <p:nvPr>
            <p:ph type="dt" sz="half" idx="10"/>
          </p:nvPr>
        </p:nvSpPr>
        <p:spPr/>
        <p:txBody>
          <a:bodyPr/>
          <a:lstStyle/>
          <a:p>
            <a:fld id="{75B9197D-8424-45DC-9B2C-5804F3E50C04}" type="datetimeFigureOut">
              <a:rPr lang="de-CH" smtClean="0"/>
              <a:t>19.02.2024</a:t>
            </a:fld>
            <a:endParaRPr lang="de-CH"/>
          </a:p>
        </p:txBody>
      </p:sp>
      <p:sp>
        <p:nvSpPr>
          <p:cNvPr id="5" name="Fußzeilenplatzhalter 4">
            <a:extLst>
              <a:ext uri="{FF2B5EF4-FFF2-40B4-BE49-F238E27FC236}">
                <a16:creationId xmlns:a16="http://schemas.microsoft.com/office/drawing/2014/main" id="{C910E16B-2898-4B54-9D52-C33118EFE4A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C41C40C7-8DEB-43FF-8D4F-103FF9CB364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48869F76-986B-499F-9FFF-F1C66B49B281}"/>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5" y="4408448"/>
            <a:ext cx="4023368" cy="115824"/>
          </a:xfrm>
          <a:prstGeom prst="rect">
            <a:avLst/>
          </a:prstGeom>
        </p:spPr>
      </p:pic>
    </p:spTree>
    <p:extLst>
      <p:ext uri="{BB962C8B-B14F-4D97-AF65-F5344CB8AC3E}">
        <p14:creationId xmlns:p14="http://schemas.microsoft.com/office/powerpoint/2010/main" val="2968866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04C163-B1CA-40B6-8B02-034A230DB8A2}"/>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33EB7339-092C-4D11-89A2-F4735D26A01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5DE861F7-D721-45CC-8A7D-7E89612336F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5CEA5DCB-151B-4651-B31B-F14DD13241B2}"/>
              </a:ext>
            </a:extLst>
          </p:cNvPr>
          <p:cNvSpPr>
            <a:spLocks noGrp="1"/>
          </p:cNvSpPr>
          <p:nvPr>
            <p:ph type="dt" sz="half" idx="10"/>
          </p:nvPr>
        </p:nvSpPr>
        <p:spPr/>
        <p:txBody>
          <a:bodyPr/>
          <a:lstStyle/>
          <a:p>
            <a:fld id="{75B9197D-8424-45DC-9B2C-5804F3E50C04}" type="datetimeFigureOut">
              <a:rPr lang="de-CH" smtClean="0"/>
              <a:t>19.02.2024</a:t>
            </a:fld>
            <a:endParaRPr lang="de-CH"/>
          </a:p>
        </p:txBody>
      </p:sp>
      <p:sp>
        <p:nvSpPr>
          <p:cNvPr id="6" name="Fußzeilenplatzhalter 5">
            <a:extLst>
              <a:ext uri="{FF2B5EF4-FFF2-40B4-BE49-F238E27FC236}">
                <a16:creationId xmlns:a16="http://schemas.microsoft.com/office/drawing/2014/main" id="{8C1B5106-3E87-4FDC-A3B0-3C3E96AF0E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7A501DE6-1391-47C4-A712-B8EDE72D3368}"/>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635F43F5-67C2-40A2-8B6C-B705454141F7}"/>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895693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49BA2-4AF0-4B4C-946E-63BC3324C0AE}"/>
              </a:ext>
            </a:extLst>
          </p:cNvPr>
          <p:cNvSpPr>
            <a:spLocks noGrp="1"/>
          </p:cNvSpPr>
          <p:nvPr>
            <p:ph type="title"/>
          </p:nvPr>
        </p:nvSpPr>
        <p:spPr>
          <a:xfrm>
            <a:off x="839788" y="365125"/>
            <a:ext cx="10515600" cy="1214293"/>
          </a:xfrm>
        </p:spPr>
        <p:txBody>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FF6CD1AA-6DA4-4EE2-94DD-54685C0D3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BBCBA3D-EE33-426F-8797-FBAA6655E30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42583CAF-48E4-4D0B-A479-47344E0E92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BA92317-2C7D-4367-8FBA-41E739FA2B5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81F77C9F-4A67-4F13-A681-3C17F624FFA3}"/>
              </a:ext>
            </a:extLst>
          </p:cNvPr>
          <p:cNvSpPr>
            <a:spLocks noGrp="1"/>
          </p:cNvSpPr>
          <p:nvPr>
            <p:ph type="dt" sz="half" idx="10"/>
          </p:nvPr>
        </p:nvSpPr>
        <p:spPr/>
        <p:txBody>
          <a:bodyPr/>
          <a:lstStyle/>
          <a:p>
            <a:fld id="{75B9197D-8424-45DC-9B2C-5804F3E50C04}" type="datetimeFigureOut">
              <a:rPr lang="de-CH" smtClean="0"/>
              <a:t>19.02.2024</a:t>
            </a:fld>
            <a:endParaRPr lang="de-CH"/>
          </a:p>
        </p:txBody>
      </p:sp>
      <p:sp>
        <p:nvSpPr>
          <p:cNvPr id="8" name="Fußzeilenplatzhalter 7">
            <a:extLst>
              <a:ext uri="{FF2B5EF4-FFF2-40B4-BE49-F238E27FC236}">
                <a16:creationId xmlns:a16="http://schemas.microsoft.com/office/drawing/2014/main" id="{BF08B2F1-A9B1-4254-858F-F6035A69F6FA}"/>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B621815E-E616-49EF-8759-10E666CE4A57}"/>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11" name="Grafik 10">
            <a:extLst>
              <a:ext uri="{FF2B5EF4-FFF2-40B4-BE49-F238E27FC236}">
                <a16:creationId xmlns:a16="http://schemas.microsoft.com/office/drawing/2014/main" id="{5BFC42F5-8F4A-429A-9347-B78D8B05E7B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593853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9BFF63-723B-4DAB-AEA9-486D5690E3F4}"/>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88485089-C972-4B99-8DE0-9C657C880C54}"/>
              </a:ext>
            </a:extLst>
          </p:cNvPr>
          <p:cNvSpPr>
            <a:spLocks noGrp="1"/>
          </p:cNvSpPr>
          <p:nvPr>
            <p:ph type="dt" sz="half" idx="10"/>
          </p:nvPr>
        </p:nvSpPr>
        <p:spPr/>
        <p:txBody>
          <a:bodyPr/>
          <a:lstStyle/>
          <a:p>
            <a:fld id="{75B9197D-8424-45DC-9B2C-5804F3E50C04}" type="datetimeFigureOut">
              <a:rPr lang="de-CH" smtClean="0"/>
              <a:t>19.02.2024</a:t>
            </a:fld>
            <a:endParaRPr lang="de-CH"/>
          </a:p>
        </p:txBody>
      </p:sp>
      <p:sp>
        <p:nvSpPr>
          <p:cNvPr id="4" name="Fußzeilenplatzhalter 3">
            <a:extLst>
              <a:ext uri="{FF2B5EF4-FFF2-40B4-BE49-F238E27FC236}">
                <a16:creationId xmlns:a16="http://schemas.microsoft.com/office/drawing/2014/main" id="{DA89C08C-A460-4AFD-A0A3-310179E3B1D8}"/>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E288CDC1-3DAF-436B-BFA0-F88621572162}"/>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125B4931-9800-431E-89C6-944B95A38F1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171667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615FFD8-D8E7-4345-9F32-57A9BF707FF7}"/>
              </a:ext>
            </a:extLst>
          </p:cNvPr>
          <p:cNvSpPr>
            <a:spLocks noGrp="1"/>
          </p:cNvSpPr>
          <p:nvPr>
            <p:ph type="dt" sz="half" idx="10"/>
          </p:nvPr>
        </p:nvSpPr>
        <p:spPr/>
        <p:txBody>
          <a:bodyPr/>
          <a:lstStyle/>
          <a:p>
            <a:fld id="{75B9197D-8424-45DC-9B2C-5804F3E50C04}" type="datetimeFigureOut">
              <a:rPr lang="de-CH" smtClean="0"/>
              <a:t>19.02.2024</a:t>
            </a:fld>
            <a:endParaRPr lang="de-CH"/>
          </a:p>
        </p:txBody>
      </p:sp>
      <p:sp>
        <p:nvSpPr>
          <p:cNvPr id="3" name="Fußzeilenplatzhalter 2">
            <a:extLst>
              <a:ext uri="{FF2B5EF4-FFF2-40B4-BE49-F238E27FC236}">
                <a16:creationId xmlns:a16="http://schemas.microsoft.com/office/drawing/2014/main" id="{5E3C4EE8-EFA8-4545-A08A-B2E10E1AFF63}"/>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3C7F7456-FE2A-45CE-A8FA-F99AF89F3F35}"/>
              </a:ext>
            </a:extLst>
          </p:cNvPr>
          <p:cNvSpPr>
            <a:spLocks noGrp="1"/>
          </p:cNvSpPr>
          <p:nvPr>
            <p:ph type="sldNum" sz="quarter" idx="12"/>
          </p:nvPr>
        </p:nvSpPr>
        <p:spPr/>
        <p:txBody>
          <a:bodyPr/>
          <a:lstStyle/>
          <a:p>
            <a:fld id="{B0B6C1BF-FE77-4E97-99B2-2FFED8757BDB}" type="slidenum">
              <a:rPr lang="de-CH" smtClean="0"/>
              <a:t>‹Nr.›</a:t>
            </a:fld>
            <a:endParaRPr lang="de-CH"/>
          </a:p>
        </p:txBody>
      </p:sp>
    </p:spTree>
    <p:extLst>
      <p:ext uri="{BB962C8B-B14F-4D97-AF65-F5344CB8AC3E}">
        <p14:creationId xmlns:p14="http://schemas.microsoft.com/office/powerpoint/2010/main" val="651236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3B6D03-BB1F-4A9B-A80C-B862399A92B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0853F279-89B9-4581-BB32-C630A0276C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41909D1D-CA33-4D79-8814-9B86CF2DD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7E7F8AB-6A67-40A6-BFAB-B5CFE75E5808}"/>
              </a:ext>
            </a:extLst>
          </p:cNvPr>
          <p:cNvSpPr>
            <a:spLocks noGrp="1"/>
          </p:cNvSpPr>
          <p:nvPr>
            <p:ph type="dt" sz="half" idx="10"/>
          </p:nvPr>
        </p:nvSpPr>
        <p:spPr/>
        <p:txBody>
          <a:bodyPr/>
          <a:lstStyle/>
          <a:p>
            <a:fld id="{75B9197D-8424-45DC-9B2C-5804F3E50C04}" type="datetimeFigureOut">
              <a:rPr lang="de-CH" smtClean="0"/>
              <a:t>19.02.2024</a:t>
            </a:fld>
            <a:endParaRPr lang="de-CH"/>
          </a:p>
        </p:txBody>
      </p:sp>
      <p:sp>
        <p:nvSpPr>
          <p:cNvPr id="6" name="Fußzeilenplatzhalter 5">
            <a:extLst>
              <a:ext uri="{FF2B5EF4-FFF2-40B4-BE49-F238E27FC236}">
                <a16:creationId xmlns:a16="http://schemas.microsoft.com/office/drawing/2014/main" id="{E6B7AF79-68F4-4E4D-8146-309967649D68}"/>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5C783E6B-D145-468A-88DE-36B3896583F9}"/>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135A8A49-5A02-4183-93BB-AD69CBBA310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666579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0000"/>
            <a:lum/>
          </a:blip>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CFEF9CE-247C-4BC2-AFDC-13FE853AD8E6}"/>
              </a:ext>
            </a:extLst>
          </p:cNvPr>
          <p:cNvSpPr>
            <a:spLocks noGrp="1"/>
          </p:cNvSpPr>
          <p:nvPr>
            <p:ph type="title"/>
          </p:nvPr>
        </p:nvSpPr>
        <p:spPr>
          <a:xfrm>
            <a:off x="838200" y="365125"/>
            <a:ext cx="10515600" cy="1223529"/>
          </a:xfrm>
          <a:prstGeom prst="rect">
            <a:avLst/>
          </a:prstGeom>
        </p:spPr>
        <p:txBody>
          <a:bodyPr vert="horz" lIns="91440" tIns="45720" rIns="91440" bIns="45720" rtlCol="0" anchor="b" anchorCtr="0">
            <a:norm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10FF631C-0C5C-44D4-B150-2CE7DC59C7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C39FFBFF-60EE-4417-BECE-9B172DEC57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9197D-8424-45DC-9B2C-5804F3E50C04}" type="datetimeFigureOut">
              <a:rPr lang="de-CH" smtClean="0"/>
              <a:t>19.02.2024</a:t>
            </a:fld>
            <a:endParaRPr lang="de-CH"/>
          </a:p>
        </p:txBody>
      </p:sp>
      <p:sp>
        <p:nvSpPr>
          <p:cNvPr id="5" name="Fußzeilenplatzhalter 4">
            <a:extLst>
              <a:ext uri="{FF2B5EF4-FFF2-40B4-BE49-F238E27FC236}">
                <a16:creationId xmlns:a16="http://schemas.microsoft.com/office/drawing/2014/main" id="{4A7F9337-C30F-4CF4-8A8B-F29C0FFF19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D8272445-3C6C-41A1-BA8F-015208A35C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6C1BF-FE77-4E97-99B2-2FFED8757BDB}" type="slidenum">
              <a:rPr lang="de-CH" smtClean="0"/>
              <a:t>‹Nr.›</a:t>
            </a:fld>
            <a:endParaRPr lang="de-CH"/>
          </a:p>
        </p:txBody>
      </p:sp>
    </p:spTree>
    <p:extLst>
      <p:ext uri="{BB962C8B-B14F-4D97-AF65-F5344CB8AC3E}">
        <p14:creationId xmlns:p14="http://schemas.microsoft.com/office/powerpoint/2010/main" val="1178151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www.01dilly.com/"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773745-FF07-4956-B9EC-A20DA9474B4B}"/>
              </a:ext>
            </a:extLst>
          </p:cNvPr>
          <p:cNvSpPr>
            <a:spLocks noGrp="1"/>
          </p:cNvSpPr>
          <p:nvPr>
            <p:ph type="ctrTitle"/>
          </p:nvPr>
        </p:nvSpPr>
        <p:spPr/>
        <p:txBody>
          <a:bodyPr>
            <a:noAutofit/>
          </a:bodyPr>
          <a:lstStyle/>
          <a:p>
            <a:pPr algn="r"/>
            <a:r>
              <a:rPr lang="de-CH" sz="3600" dirty="0">
                <a:solidFill>
                  <a:schemeClr val="bg2">
                    <a:lumMod val="75000"/>
                  </a:schemeClr>
                </a:solidFill>
              </a:rPr>
              <a:t>03 </a:t>
            </a:r>
            <a:r>
              <a:rPr lang="de-DE" sz="3600" dirty="0"/>
              <a:t>Die Schöpfung</a:t>
            </a:r>
            <a:endParaRPr lang="de-CH" sz="3600" dirty="0"/>
          </a:p>
        </p:txBody>
      </p:sp>
      <p:sp>
        <p:nvSpPr>
          <p:cNvPr id="3" name="Untertitel 2">
            <a:extLst>
              <a:ext uri="{FF2B5EF4-FFF2-40B4-BE49-F238E27FC236}">
                <a16:creationId xmlns:a16="http://schemas.microsoft.com/office/drawing/2014/main" id="{371EC41C-A184-4EBD-9BB4-6EAE005B6F53}"/>
              </a:ext>
            </a:extLst>
          </p:cNvPr>
          <p:cNvSpPr>
            <a:spLocks noGrp="1"/>
          </p:cNvSpPr>
          <p:nvPr>
            <p:ph type="subTitle" idx="1"/>
          </p:nvPr>
        </p:nvSpPr>
        <p:spPr/>
        <p:txBody>
          <a:bodyPr/>
          <a:lstStyle/>
          <a:p>
            <a:pPr algn="r"/>
            <a:r>
              <a:rPr lang="de-DE" dirty="0"/>
              <a:t>Stefan Dilly</a:t>
            </a:r>
            <a:endParaRPr lang="de-CH" dirty="0"/>
          </a:p>
        </p:txBody>
      </p:sp>
    </p:spTree>
    <p:extLst>
      <p:ext uri="{BB962C8B-B14F-4D97-AF65-F5344CB8AC3E}">
        <p14:creationId xmlns:p14="http://schemas.microsoft.com/office/powerpoint/2010/main" val="2061048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6E2B8B-37D8-A86F-FA85-41F8F0158569}"/>
              </a:ext>
            </a:extLst>
          </p:cNvPr>
          <p:cNvSpPr>
            <a:spLocks noGrp="1"/>
          </p:cNvSpPr>
          <p:nvPr>
            <p:ph type="title"/>
          </p:nvPr>
        </p:nvSpPr>
        <p:spPr/>
        <p:txBody>
          <a:bodyPr/>
          <a:lstStyle/>
          <a:p>
            <a:r>
              <a:rPr lang="de-CH" dirty="0"/>
              <a:t>1Mo 1,27</a:t>
            </a:r>
          </a:p>
        </p:txBody>
      </p:sp>
      <p:sp>
        <p:nvSpPr>
          <p:cNvPr id="3" name="Inhaltsplatzhalter 2">
            <a:extLst>
              <a:ext uri="{FF2B5EF4-FFF2-40B4-BE49-F238E27FC236}">
                <a16:creationId xmlns:a16="http://schemas.microsoft.com/office/drawing/2014/main" id="{CEB508C6-E858-0652-EC0E-D8E359D58419}"/>
              </a:ext>
            </a:extLst>
          </p:cNvPr>
          <p:cNvSpPr>
            <a:spLocks noGrp="1"/>
          </p:cNvSpPr>
          <p:nvPr>
            <p:ph idx="1"/>
          </p:nvPr>
        </p:nvSpPr>
        <p:spPr/>
        <p:txBody>
          <a:bodyPr/>
          <a:lstStyle/>
          <a:p>
            <a:r>
              <a:rPr lang="de-CH" dirty="0"/>
              <a:t>Und Gott schuf den Menschen in seinem Bild, im Bild Gottes schuf er ihn; als Mann und Frau schuf er sie.</a:t>
            </a:r>
          </a:p>
        </p:txBody>
      </p:sp>
    </p:spTree>
    <p:extLst>
      <p:ext uri="{BB962C8B-B14F-4D97-AF65-F5344CB8AC3E}">
        <p14:creationId xmlns:p14="http://schemas.microsoft.com/office/powerpoint/2010/main" val="709578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EC1DF4-B82F-9E1C-134F-D3C422F36E02}"/>
              </a:ext>
            </a:extLst>
          </p:cNvPr>
          <p:cNvSpPr>
            <a:spLocks noGrp="1"/>
          </p:cNvSpPr>
          <p:nvPr>
            <p:ph type="title"/>
          </p:nvPr>
        </p:nvSpPr>
        <p:spPr/>
        <p:txBody>
          <a:bodyPr/>
          <a:lstStyle/>
          <a:p>
            <a:r>
              <a:rPr lang="de-CH" dirty="0"/>
              <a:t>1Mo 1,31</a:t>
            </a:r>
          </a:p>
        </p:txBody>
      </p:sp>
      <p:sp>
        <p:nvSpPr>
          <p:cNvPr id="3" name="Inhaltsplatzhalter 2">
            <a:extLst>
              <a:ext uri="{FF2B5EF4-FFF2-40B4-BE49-F238E27FC236}">
                <a16:creationId xmlns:a16="http://schemas.microsoft.com/office/drawing/2014/main" id="{059B2BF5-1A0D-423E-59FF-9E13BCDDD2AB}"/>
              </a:ext>
            </a:extLst>
          </p:cNvPr>
          <p:cNvSpPr>
            <a:spLocks noGrp="1"/>
          </p:cNvSpPr>
          <p:nvPr>
            <p:ph idx="1"/>
          </p:nvPr>
        </p:nvSpPr>
        <p:spPr/>
        <p:txBody>
          <a:bodyPr/>
          <a:lstStyle/>
          <a:p>
            <a:r>
              <a:rPr lang="de-CH" dirty="0"/>
              <a:t>Und Gott sah alles, was er gemacht hatte; und siehe, es war sehr gut. Und es wurde Abend, und es wurde Morgen: </a:t>
            </a:r>
            <a:br>
              <a:rPr lang="de-CH" dirty="0"/>
            </a:br>
            <a:r>
              <a:rPr lang="de-CH" dirty="0"/>
              <a:t>Der sechste Tag.</a:t>
            </a:r>
          </a:p>
        </p:txBody>
      </p:sp>
    </p:spTree>
    <p:extLst>
      <p:ext uri="{BB962C8B-B14F-4D97-AF65-F5344CB8AC3E}">
        <p14:creationId xmlns:p14="http://schemas.microsoft.com/office/powerpoint/2010/main" val="3239569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D3D3EF-C6A0-D627-1DD0-F967156CB4B3}"/>
              </a:ext>
            </a:extLst>
          </p:cNvPr>
          <p:cNvSpPr>
            <a:spLocks noGrp="1"/>
          </p:cNvSpPr>
          <p:nvPr>
            <p:ph type="title"/>
          </p:nvPr>
        </p:nvSpPr>
        <p:spPr/>
        <p:txBody>
          <a:bodyPr/>
          <a:lstStyle/>
          <a:p>
            <a:r>
              <a:rPr lang="de-CH" dirty="0"/>
              <a:t>1Mo 2,3</a:t>
            </a:r>
          </a:p>
        </p:txBody>
      </p:sp>
      <p:sp>
        <p:nvSpPr>
          <p:cNvPr id="3" name="Inhaltsplatzhalter 2">
            <a:extLst>
              <a:ext uri="{FF2B5EF4-FFF2-40B4-BE49-F238E27FC236}">
                <a16:creationId xmlns:a16="http://schemas.microsoft.com/office/drawing/2014/main" id="{39A8074C-C30E-E449-B404-86C0E94692D9}"/>
              </a:ext>
            </a:extLst>
          </p:cNvPr>
          <p:cNvSpPr>
            <a:spLocks noGrp="1"/>
          </p:cNvSpPr>
          <p:nvPr>
            <p:ph idx="1"/>
          </p:nvPr>
        </p:nvSpPr>
        <p:spPr/>
        <p:txBody>
          <a:bodyPr/>
          <a:lstStyle/>
          <a:p>
            <a:r>
              <a:rPr lang="de-CH" dirty="0"/>
              <a:t>Und Gott segnete den siebten Tag und heiligte ihn, denn an ihm ruhte er von seinem ganzen Werk, dass Gott schuf, </a:t>
            </a:r>
            <a:br>
              <a:rPr lang="de-CH" dirty="0"/>
            </a:br>
            <a:r>
              <a:rPr lang="de-CH" dirty="0"/>
              <a:t>als er es machte. </a:t>
            </a:r>
          </a:p>
        </p:txBody>
      </p:sp>
    </p:spTree>
    <p:extLst>
      <p:ext uri="{BB962C8B-B14F-4D97-AF65-F5344CB8AC3E}">
        <p14:creationId xmlns:p14="http://schemas.microsoft.com/office/powerpoint/2010/main" val="274410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71E8733-A247-4B2E-BCDD-C3CF607A531D}"/>
              </a:ext>
            </a:extLst>
          </p:cNvPr>
          <p:cNvSpPr>
            <a:spLocks noGrp="1"/>
          </p:cNvSpPr>
          <p:nvPr>
            <p:ph type="title"/>
          </p:nvPr>
        </p:nvSpPr>
        <p:spPr/>
        <p:txBody>
          <a:bodyPr/>
          <a:lstStyle/>
          <a:p>
            <a:r>
              <a:rPr lang="de-DE" dirty="0"/>
              <a:t>Gott schuf in 7 Tagen alles, auch uns selbst. In seinen Werken erkennen wir ihn.		</a:t>
            </a:r>
            <a:endParaRPr lang="de-CH" dirty="0"/>
          </a:p>
        </p:txBody>
      </p:sp>
      <p:sp>
        <p:nvSpPr>
          <p:cNvPr id="5" name="Textplatzhalter 4">
            <a:extLst>
              <a:ext uri="{FF2B5EF4-FFF2-40B4-BE49-F238E27FC236}">
                <a16:creationId xmlns:a16="http://schemas.microsoft.com/office/drawing/2014/main" id="{79120B17-2FAE-42C2-8C4A-58F6BFC6C782}"/>
              </a:ext>
            </a:extLst>
          </p:cNvPr>
          <p:cNvSpPr>
            <a:spLocks noGrp="1"/>
          </p:cNvSpPr>
          <p:nvPr>
            <p:ph type="body" idx="1"/>
          </p:nvPr>
        </p:nvSpPr>
        <p:spPr/>
        <p:txBody>
          <a:bodyPr anchor="b"/>
          <a:lstStyle/>
          <a:p>
            <a:r>
              <a:rPr lang="de-DE" dirty="0"/>
              <a:t>Material verfügbar unter </a:t>
            </a:r>
            <a:r>
              <a:rPr lang="de-DE" dirty="0">
                <a:hlinkClick r:id="rId2"/>
              </a:rPr>
              <a:t>www.01dilly.com</a:t>
            </a:r>
            <a:endParaRPr lang="de-DE" dirty="0"/>
          </a:p>
        </p:txBody>
      </p:sp>
    </p:spTree>
    <p:extLst>
      <p:ext uri="{BB962C8B-B14F-4D97-AF65-F5344CB8AC3E}">
        <p14:creationId xmlns:p14="http://schemas.microsoft.com/office/powerpoint/2010/main" val="963503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1Mo 1,1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lstStyle/>
          <a:p>
            <a:r>
              <a:rPr lang="de-DE" dirty="0"/>
              <a:t>Im Anfang schuf Gott die Himmel und die Erde.</a:t>
            </a:r>
            <a:endParaRPr lang="de-CH" dirty="0"/>
          </a:p>
        </p:txBody>
      </p:sp>
    </p:spTree>
    <p:extLst>
      <p:ext uri="{BB962C8B-B14F-4D97-AF65-F5344CB8AC3E}">
        <p14:creationId xmlns:p14="http://schemas.microsoft.com/office/powerpoint/2010/main" val="3806722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FEF593-F2C9-47BF-A68C-3E4E91418E84}"/>
              </a:ext>
            </a:extLst>
          </p:cNvPr>
          <p:cNvSpPr>
            <a:spLocks noGrp="1"/>
          </p:cNvSpPr>
          <p:nvPr>
            <p:ph type="title"/>
          </p:nvPr>
        </p:nvSpPr>
        <p:spPr/>
        <p:txBody>
          <a:bodyPr/>
          <a:lstStyle/>
          <a:p>
            <a:r>
              <a:rPr lang="de-CH" dirty="0"/>
              <a:t>1Mo 1,3</a:t>
            </a:r>
          </a:p>
        </p:txBody>
      </p:sp>
      <p:sp>
        <p:nvSpPr>
          <p:cNvPr id="3" name="Inhaltsplatzhalter 2">
            <a:extLst>
              <a:ext uri="{FF2B5EF4-FFF2-40B4-BE49-F238E27FC236}">
                <a16:creationId xmlns:a16="http://schemas.microsoft.com/office/drawing/2014/main" id="{742B4C41-CDBA-4D91-8879-B90020F88E8C}"/>
              </a:ext>
            </a:extLst>
          </p:cNvPr>
          <p:cNvSpPr>
            <a:spLocks noGrp="1"/>
          </p:cNvSpPr>
          <p:nvPr>
            <p:ph idx="1"/>
          </p:nvPr>
        </p:nvSpPr>
        <p:spPr/>
        <p:txBody>
          <a:bodyPr/>
          <a:lstStyle/>
          <a:p>
            <a:r>
              <a:rPr lang="de-DE" dirty="0"/>
              <a:t>Und Gott sprach:</a:t>
            </a:r>
            <a:br>
              <a:rPr lang="de-DE" dirty="0"/>
            </a:br>
            <a:r>
              <a:rPr lang="de-DE" dirty="0"/>
              <a:t>Es werde Licht! Und es wurde Licht.</a:t>
            </a:r>
            <a:endParaRPr lang="de-CH" dirty="0"/>
          </a:p>
        </p:txBody>
      </p:sp>
    </p:spTree>
    <p:extLst>
      <p:ext uri="{BB962C8B-B14F-4D97-AF65-F5344CB8AC3E}">
        <p14:creationId xmlns:p14="http://schemas.microsoft.com/office/powerpoint/2010/main" val="1294144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1E128B-B203-4EF5-B9DA-FEE99556AAEA}"/>
              </a:ext>
            </a:extLst>
          </p:cNvPr>
          <p:cNvSpPr>
            <a:spLocks noGrp="1"/>
          </p:cNvSpPr>
          <p:nvPr>
            <p:ph type="title"/>
          </p:nvPr>
        </p:nvSpPr>
        <p:spPr/>
        <p:txBody>
          <a:bodyPr/>
          <a:lstStyle/>
          <a:p>
            <a:r>
              <a:rPr lang="de-CH" dirty="0"/>
              <a:t>1Mo 1,7 </a:t>
            </a:r>
          </a:p>
        </p:txBody>
      </p:sp>
      <p:sp>
        <p:nvSpPr>
          <p:cNvPr id="3" name="Inhaltsplatzhalter 2">
            <a:extLst>
              <a:ext uri="{FF2B5EF4-FFF2-40B4-BE49-F238E27FC236}">
                <a16:creationId xmlns:a16="http://schemas.microsoft.com/office/drawing/2014/main" id="{26C7A3DA-6A78-4AD3-9D5C-B20DF47B8902}"/>
              </a:ext>
            </a:extLst>
          </p:cNvPr>
          <p:cNvSpPr>
            <a:spLocks noGrp="1"/>
          </p:cNvSpPr>
          <p:nvPr>
            <p:ph idx="1"/>
          </p:nvPr>
        </p:nvSpPr>
        <p:spPr/>
        <p:txBody>
          <a:bodyPr/>
          <a:lstStyle/>
          <a:p>
            <a:r>
              <a:rPr lang="de-CH" dirty="0"/>
              <a:t>Und Gott machte die Ausdehnung und schied das Wasser unter der Ausdehnung von dem Wasser über der Ausdehnung. Und es geschah so.</a:t>
            </a:r>
          </a:p>
        </p:txBody>
      </p:sp>
    </p:spTree>
    <p:extLst>
      <p:ext uri="{BB962C8B-B14F-4D97-AF65-F5344CB8AC3E}">
        <p14:creationId xmlns:p14="http://schemas.microsoft.com/office/powerpoint/2010/main" val="2531157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41A867-30C9-4974-90C8-E594929AE984}"/>
              </a:ext>
            </a:extLst>
          </p:cNvPr>
          <p:cNvSpPr>
            <a:spLocks noGrp="1"/>
          </p:cNvSpPr>
          <p:nvPr>
            <p:ph type="title"/>
          </p:nvPr>
        </p:nvSpPr>
        <p:spPr/>
        <p:txBody>
          <a:bodyPr/>
          <a:lstStyle/>
          <a:p>
            <a:r>
              <a:rPr lang="de-CH" dirty="0"/>
              <a:t>1Mo 1,9 </a:t>
            </a:r>
          </a:p>
        </p:txBody>
      </p:sp>
      <p:sp>
        <p:nvSpPr>
          <p:cNvPr id="3" name="Inhaltsplatzhalter 2">
            <a:extLst>
              <a:ext uri="{FF2B5EF4-FFF2-40B4-BE49-F238E27FC236}">
                <a16:creationId xmlns:a16="http://schemas.microsoft.com/office/drawing/2014/main" id="{F2F40738-CEA6-4D7A-A53A-F49264CF43CC}"/>
              </a:ext>
            </a:extLst>
          </p:cNvPr>
          <p:cNvSpPr>
            <a:spLocks noGrp="1"/>
          </p:cNvSpPr>
          <p:nvPr>
            <p:ph idx="1"/>
          </p:nvPr>
        </p:nvSpPr>
        <p:spPr/>
        <p:txBody>
          <a:bodyPr/>
          <a:lstStyle/>
          <a:p>
            <a:r>
              <a:rPr lang="de-DE" dirty="0"/>
              <a:t>Und Gott sprach: </a:t>
            </a:r>
            <a:br>
              <a:rPr lang="de-DE" dirty="0"/>
            </a:br>
            <a:r>
              <a:rPr lang="de-DE" dirty="0"/>
              <a:t>Es sammle sich das Wasser unter dem Himmel an einen Ort, damit man das Trockene sehe! Und es geschah so.</a:t>
            </a:r>
            <a:endParaRPr lang="de-CH" dirty="0"/>
          </a:p>
        </p:txBody>
      </p:sp>
    </p:spTree>
    <p:extLst>
      <p:ext uri="{BB962C8B-B14F-4D97-AF65-F5344CB8AC3E}">
        <p14:creationId xmlns:p14="http://schemas.microsoft.com/office/powerpoint/2010/main" val="801431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80716D-8992-49A9-853E-ACBF8301F136}"/>
              </a:ext>
            </a:extLst>
          </p:cNvPr>
          <p:cNvSpPr>
            <a:spLocks noGrp="1"/>
          </p:cNvSpPr>
          <p:nvPr>
            <p:ph type="title"/>
          </p:nvPr>
        </p:nvSpPr>
        <p:spPr/>
        <p:txBody>
          <a:bodyPr/>
          <a:lstStyle/>
          <a:p>
            <a:r>
              <a:rPr lang="de-CH" dirty="0"/>
              <a:t>1Mo 1,11 </a:t>
            </a:r>
          </a:p>
        </p:txBody>
      </p:sp>
      <p:sp>
        <p:nvSpPr>
          <p:cNvPr id="3" name="Inhaltsplatzhalter 2">
            <a:extLst>
              <a:ext uri="{FF2B5EF4-FFF2-40B4-BE49-F238E27FC236}">
                <a16:creationId xmlns:a16="http://schemas.microsoft.com/office/drawing/2014/main" id="{E5027666-09C7-4337-ADFB-EE284549A370}"/>
              </a:ext>
            </a:extLst>
          </p:cNvPr>
          <p:cNvSpPr>
            <a:spLocks noGrp="1"/>
          </p:cNvSpPr>
          <p:nvPr>
            <p:ph idx="1"/>
          </p:nvPr>
        </p:nvSpPr>
        <p:spPr/>
        <p:txBody>
          <a:bodyPr/>
          <a:lstStyle/>
          <a:p>
            <a:r>
              <a:rPr lang="de-DE" dirty="0"/>
              <a:t>Und Gott sprach:</a:t>
            </a:r>
            <a:br>
              <a:rPr lang="de-DE" dirty="0"/>
            </a:br>
            <a:r>
              <a:rPr lang="de-DE" dirty="0"/>
              <a:t>Die Erde lasse Gras sprießen und Gewächs, das Samen hervorbringt, fruchttragende Bäume auf der Erde, von denen jeder seine Früchte bringt nach seiner Art, in denen ihr Same ist! Und es geschah so.</a:t>
            </a:r>
            <a:endParaRPr lang="de-CH" dirty="0"/>
          </a:p>
        </p:txBody>
      </p:sp>
    </p:spTree>
    <p:extLst>
      <p:ext uri="{BB962C8B-B14F-4D97-AF65-F5344CB8AC3E}">
        <p14:creationId xmlns:p14="http://schemas.microsoft.com/office/powerpoint/2010/main" val="3195108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201B81-B135-4022-A611-3031C4B4184A}"/>
              </a:ext>
            </a:extLst>
          </p:cNvPr>
          <p:cNvSpPr>
            <a:spLocks noGrp="1"/>
          </p:cNvSpPr>
          <p:nvPr>
            <p:ph type="title"/>
          </p:nvPr>
        </p:nvSpPr>
        <p:spPr/>
        <p:txBody>
          <a:bodyPr/>
          <a:lstStyle/>
          <a:p>
            <a:r>
              <a:rPr lang="de-CH" dirty="0"/>
              <a:t>1Mo 1,14.15</a:t>
            </a:r>
          </a:p>
        </p:txBody>
      </p:sp>
      <p:sp>
        <p:nvSpPr>
          <p:cNvPr id="3" name="Inhaltsplatzhalter 2">
            <a:extLst>
              <a:ext uri="{FF2B5EF4-FFF2-40B4-BE49-F238E27FC236}">
                <a16:creationId xmlns:a16="http://schemas.microsoft.com/office/drawing/2014/main" id="{A8FD817A-A72A-46F4-A766-55B76962B85D}"/>
              </a:ext>
            </a:extLst>
          </p:cNvPr>
          <p:cNvSpPr>
            <a:spLocks noGrp="1"/>
          </p:cNvSpPr>
          <p:nvPr>
            <p:ph idx="1"/>
          </p:nvPr>
        </p:nvSpPr>
        <p:spPr/>
        <p:txBody>
          <a:bodyPr>
            <a:normAutofit fontScale="92500"/>
          </a:bodyPr>
          <a:lstStyle/>
          <a:p>
            <a:r>
              <a:rPr lang="de-DE" dirty="0"/>
              <a:t>Und Gott sprach:</a:t>
            </a:r>
            <a:br>
              <a:rPr lang="de-DE" dirty="0"/>
            </a:br>
            <a:r>
              <a:rPr lang="de-DE" dirty="0"/>
              <a:t>Es sollen Lichter an der Himmelsausdehnung sein, zur Unterscheidung von Tag und Nacht, die sollen als Zeichen dienen und zur Bestimmung der Zeiten und der Tage und Jahre, und als Leuchten an der Himmelsausdehnung, dass sie die Erde beleuchten! Und es geschah so.</a:t>
            </a:r>
            <a:endParaRPr lang="de-CH" dirty="0"/>
          </a:p>
        </p:txBody>
      </p:sp>
    </p:spTree>
    <p:extLst>
      <p:ext uri="{BB962C8B-B14F-4D97-AF65-F5344CB8AC3E}">
        <p14:creationId xmlns:p14="http://schemas.microsoft.com/office/powerpoint/2010/main" val="2115123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57D133-5FB2-9A7A-4486-A2FDCEF4C70F}"/>
              </a:ext>
            </a:extLst>
          </p:cNvPr>
          <p:cNvSpPr>
            <a:spLocks noGrp="1"/>
          </p:cNvSpPr>
          <p:nvPr>
            <p:ph type="title"/>
          </p:nvPr>
        </p:nvSpPr>
        <p:spPr/>
        <p:txBody>
          <a:bodyPr/>
          <a:lstStyle/>
          <a:p>
            <a:r>
              <a:rPr lang="de-CH" dirty="0"/>
              <a:t>1Mo 1,21</a:t>
            </a:r>
          </a:p>
        </p:txBody>
      </p:sp>
      <p:sp>
        <p:nvSpPr>
          <p:cNvPr id="3" name="Inhaltsplatzhalter 2">
            <a:extLst>
              <a:ext uri="{FF2B5EF4-FFF2-40B4-BE49-F238E27FC236}">
                <a16:creationId xmlns:a16="http://schemas.microsoft.com/office/drawing/2014/main" id="{E0ED9957-A56A-6BA4-8947-2630F6A9CFBC}"/>
              </a:ext>
            </a:extLst>
          </p:cNvPr>
          <p:cNvSpPr>
            <a:spLocks noGrp="1"/>
          </p:cNvSpPr>
          <p:nvPr>
            <p:ph idx="1"/>
          </p:nvPr>
        </p:nvSpPr>
        <p:spPr/>
        <p:txBody>
          <a:bodyPr/>
          <a:lstStyle/>
          <a:p>
            <a:r>
              <a:rPr lang="de-CH" dirty="0"/>
              <a:t>Und Gott schuf die grossen Meerestiere und alle lebenden Wesen, die sich regen, von denen das Wasser wimmelt, nach ihrer Art, dazu allerlei Vögel mit Flügeln nach ihrer Art. Und Gott sah, dass es gut war.</a:t>
            </a:r>
          </a:p>
        </p:txBody>
      </p:sp>
    </p:spTree>
    <p:extLst>
      <p:ext uri="{BB962C8B-B14F-4D97-AF65-F5344CB8AC3E}">
        <p14:creationId xmlns:p14="http://schemas.microsoft.com/office/powerpoint/2010/main" val="829274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1B2C0B-4B22-7FE2-DB25-48D326D1C447}"/>
              </a:ext>
            </a:extLst>
          </p:cNvPr>
          <p:cNvSpPr>
            <a:spLocks noGrp="1"/>
          </p:cNvSpPr>
          <p:nvPr>
            <p:ph type="title"/>
          </p:nvPr>
        </p:nvSpPr>
        <p:spPr/>
        <p:txBody>
          <a:bodyPr/>
          <a:lstStyle/>
          <a:p>
            <a:r>
              <a:rPr lang="de-CH" dirty="0"/>
              <a:t>1Mo 1,24</a:t>
            </a:r>
          </a:p>
        </p:txBody>
      </p:sp>
      <p:sp>
        <p:nvSpPr>
          <p:cNvPr id="3" name="Inhaltsplatzhalter 2">
            <a:extLst>
              <a:ext uri="{FF2B5EF4-FFF2-40B4-BE49-F238E27FC236}">
                <a16:creationId xmlns:a16="http://schemas.microsoft.com/office/drawing/2014/main" id="{5BE58CBB-0BBF-117E-0056-4580F26F41CE}"/>
              </a:ext>
            </a:extLst>
          </p:cNvPr>
          <p:cNvSpPr>
            <a:spLocks noGrp="1"/>
          </p:cNvSpPr>
          <p:nvPr>
            <p:ph idx="1"/>
          </p:nvPr>
        </p:nvSpPr>
        <p:spPr/>
        <p:txBody>
          <a:bodyPr/>
          <a:lstStyle/>
          <a:p>
            <a:r>
              <a:rPr lang="de-CH" dirty="0"/>
              <a:t>Und Gott sprach:</a:t>
            </a:r>
            <a:br>
              <a:rPr lang="de-CH" dirty="0"/>
            </a:br>
            <a:r>
              <a:rPr lang="de-CH" dirty="0"/>
              <a:t>Die Erde bringe lebende Wesen hervor nach ihrer Art, Vieh, Gewürm und Tiere der Erde nach ihrer Art! Und es geschah so.</a:t>
            </a:r>
          </a:p>
        </p:txBody>
      </p:sp>
    </p:spTree>
    <p:extLst>
      <p:ext uri="{BB962C8B-B14F-4D97-AF65-F5344CB8AC3E}">
        <p14:creationId xmlns:p14="http://schemas.microsoft.com/office/powerpoint/2010/main" val="1832371429"/>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390</Words>
  <Application>Microsoft Office PowerPoint</Application>
  <PresentationFormat>Breitbild</PresentationFormat>
  <Paragraphs>26</Paragraphs>
  <Slides>13</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13</vt:i4>
      </vt:variant>
    </vt:vector>
  </HeadingPairs>
  <TitlesOfParts>
    <vt:vector size="17" baseType="lpstr">
      <vt:lpstr>Arial</vt:lpstr>
      <vt:lpstr>Calibri</vt:lpstr>
      <vt:lpstr>Calibri Light</vt:lpstr>
      <vt:lpstr>Office</vt:lpstr>
      <vt:lpstr>03 Die Schöpfung</vt:lpstr>
      <vt:lpstr>1Mo 1,1 </vt:lpstr>
      <vt:lpstr>1Mo 1,3</vt:lpstr>
      <vt:lpstr>1Mo 1,7 </vt:lpstr>
      <vt:lpstr>1Mo 1,9 </vt:lpstr>
      <vt:lpstr>1Mo 1,11 </vt:lpstr>
      <vt:lpstr>1Mo 1,14.15</vt:lpstr>
      <vt:lpstr>1Mo 1,21</vt:lpstr>
      <vt:lpstr>1Mo 1,24</vt:lpstr>
      <vt:lpstr>1Mo 1,27</vt:lpstr>
      <vt:lpstr>1Mo 1,31</vt:lpstr>
      <vt:lpstr>1Mo 2,3</vt:lpstr>
      <vt:lpstr>Gott schuf in 7 Tagen alles, auch uns selbst. In seinen Werken erkennen wir ihn.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Stefan Dilly</dc:creator>
  <cp:lastModifiedBy>Stefan Dilly</cp:lastModifiedBy>
  <cp:revision>33</cp:revision>
  <dcterms:created xsi:type="dcterms:W3CDTF">2023-10-08T20:18:45Z</dcterms:created>
  <dcterms:modified xsi:type="dcterms:W3CDTF">2024-02-19T09:22:02Z</dcterms:modified>
</cp:coreProperties>
</file>