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5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3276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5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mer Hermine" userId="daf6b0cdcefc8aa9" providerId="LiveId" clId="{C86BAEE2-51FF-444C-B364-5D1D403FC11C}"/>
    <pc:docChg chg="custSel addSld delSld modSld">
      <pc:chgData name="Sommer Hermine" userId="daf6b0cdcefc8aa9" providerId="LiveId" clId="{C86BAEE2-51FF-444C-B364-5D1D403FC11C}" dt="2023-11-22T13:15:43.020" v="4" actId="47"/>
      <pc:docMkLst>
        <pc:docMk/>
      </pc:docMkLst>
      <pc:sldChg chg="del">
        <pc:chgData name="Sommer Hermine" userId="daf6b0cdcefc8aa9" providerId="LiveId" clId="{C86BAEE2-51FF-444C-B364-5D1D403FC11C}" dt="2023-11-22T13:15:43.020" v="4" actId="47"/>
        <pc:sldMkLst>
          <pc:docMk/>
          <pc:sldMk cId="1216144644" sldId="273"/>
        </pc:sldMkLst>
      </pc:sldChg>
      <pc:sldChg chg="modSp new mod">
        <pc:chgData name="Sommer Hermine" userId="daf6b0cdcefc8aa9" providerId="LiveId" clId="{C86BAEE2-51FF-444C-B364-5D1D403FC11C}" dt="2023-11-22T13:15:24.501" v="3" actId="20577"/>
        <pc:sldMkLst>
          <pc:docMk/>
          <pc:sldMk cId="4130687252" sldId="274"/>
        </pc:sldMkLst>
        <pc:spChg chg="mod">
          <ac:chgData name="Sommer Hermine" userId="daf6b0cdcefc8aa9" providerId="LiveId" clId="{C86BAEE2-51FF-444C-B364-5D1D403FC11C}" dt="2023-11-22T13:15:24.501" v="3" actId="20577"/>
          <ac:spMkLst>
            <pc:docMk/>
            <pc:sldMk cId="4130687252" sldId="274"/>
            <ac:spMk id="2" creationId="{07496F1D-EC05-D23B-1596-67D19271C5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CCB6-8E6E-4DFC-BB66-4536BEB8BCBF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D1CD6-A4B3-44E5-9FA7-F91120205BC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53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18A8FF-51F6-420A-9AE2-AC64238DD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AB14C-EA72-466C-88B0-F6985917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14" y="1644901"/>
            <a:ext cx="4349363" cy="1865062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4A7DD8-D87C-4D08-A54D-31C9220D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7314" y="3602038"/>
            <a:ext cx="43493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82AB1-6DBE-42D2-90CF-62601F13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CFF312-4245-46F9-B22D-6ACF5C83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ADAFA-7396-4EBE-BC39-F56E817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F3DAC9-9B07-483B-94F7-ABB87DB94C3A}"/>
              </a:ext>
            </a:extLst>
          </p:cNvPr>
          <p:cNvSpPr txBox="1">
            <a:spLocks/>
          </p:cNvSpPr>
          <p:nvPr userDrawn="1"/>
        </p:nvSpPr>
        <p:spPr>
          <a:xfrm>
            <a:off x="4482005" y="136525"/>
            <a:ext cx="434936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12" name="Grafik 11" descr="Geöffnetes Buch mit einfarbiger Füllung">
            <a:extLst>
              <a:ext uri="{FF2B5EF4-FFF2-40B4-BE49-F238E27FC236}">
                <a16:creationId xmlns:a16="http://schemas.microsoft.com/office/drawing/2014/main" id="{738FB0B0-B8F7-4F3A-9CE3-9F326E7C7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7314" y="1166381"/>
            <a:ext cx="433819" cy="4338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0C0ABBB-DAD4-48A9-816F-9BE991532A9E}"/>
              </a:ext>
            </a:extLst>
          </p:cNvPr>
          <p:cNvSpPr txBox="1"/>
          <p:nvPr userDrawn="1"/>
        </p:nvSpPr>
        <p:spPr>
          <a:xfrm>
            <a:off x="4801784" y="1121680"/>
            <a:ext cx="3709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>
                <a:ln>
                  <a:noFill/>
                </a:ln>
                <a:solidFill>
                  <a:srgbClr val="5B74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 auf meinem Weg</a:t>
            </a:r>
            <a:endParaRPr lang="de-CH" sz="2800" dirty="0">
              <a:solidFill>
                <a:srgbClr val="5B74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DCF61-2D63-498B-A8CF-41761E78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448556-FFF1-4FCE-B136-5CBE47F20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AE92DA-94BB-424C-BB87-DB0075AA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4BEBD-9276-4791-99E0-59B15C03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0D490F-644B-4E09-829A-21347715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FFDCFF-7BBD-4260-BD59-5C014E9E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05ED49-56EF-4B1C-9068-F5FCC342C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4AF73-BBB3-4F29-926E-A7148632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72422B-1D5C-4A8C-84CB-2B447844A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AE5E2-169D-4DB4-9D21-0735C58D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06F14-6CD6-4DC4-9255-121F73BA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C54E8B-E7D1-4E7B-B590-0221457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96602D-FDDF-4840-80BC-59330BF77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6" y="16595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ABDD28-959A-4928-92B4-23756EEA6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A2566E-6495-4F25-911C-0597AE11B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5929DC-5EB3-4872-8183-E520556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9BA30-F9F3-40DF-838D-D93B33D7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6F9E5-6B09-4B2B-B0A4-A721A38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B02DA9-9394-4C6D-A45D-76D519777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016" y="2300425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28" y="365125"/>
            <a:ext cx="10541000" cy="1223529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b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4" y="365125"/>
            <a:ext cx="9367983" cy="1223529"/>
          </a:xfrm>
        </p:spPr>
        <p:txBody>
          <a:bodyPr l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  <p:pic>
        <p:nvPicPr>
          <p:cNvPr id="9" name="Grafik 8" descr="Geöffnetes Buch mit einfarbiger Füllung">
            <a:extLst>
              <a:ext uri="{FF2B5EF4-FFF2-40B4-BE49-F238E27FC236}">
                <a16:creationId xmlns:a16="http://schemas.microsoft.com/office/drawing/2014/main" id="{C6A9594C-4A10-45B8-9B4F-BB3D00E66B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73" y="839164"/>
            <a:ext cx="749490" cy="7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1866D-CED7-4C87-8B23-AA51AD18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E9FB91-CC24-45AA-8DE8-A2FD1F2F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05CAE-F5DD-4C31-B51F-DE7865CD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10E16B-2898-4B54-9D52-C33118EF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C40C7-8DEB-43FF-8D4F-103FF9C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869F76-986B-499F-9FFF-F1C66B49B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44084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C163-B1CA-40B6-8B02-034A230D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B7339-092C-4D11-89A2-F4735D26A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E861F7-D721-45CC-8A7D-7E8961233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A5DCB-151B-4651-B31B-F14DD132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B5106-3E87-4FDC-A3B0-3C3E96A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501DE6-1391-47C4-A712-B8EDE72D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5F43F5-67C2-40A2-8B6C-B70545414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9BA2-4AF0-4B4C-946E-63BC3324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9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CD1AA-6DA4-4EE2-94DD-54685C0D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BCBA3D-EE33-426F-8797-FBAA6655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83CAF-48E4-4D0B-A479-47344E0E9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A92317-2C7D-4367-8FBA-41E739FA2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F77C9F-4A67-4F13-A681-3C17F62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08B2F1-A9B1-4254-858F-F6035A69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21815E-E616-49EF-8759-10E666CE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FC42F5-8F4A-429A-9347-B78D8B05E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BFF63-723B-4DAB-AEA9-486D5690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485089-C972-4B99-8DE0-9C657C88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89C08C-A460-4AFD-A0A3-310179E3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88CDC1-3DAF-436B-BFA0-F8862157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5B4931-9800-431E-89C6-944B95A38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15FFD8-D8E7-4345-9F32-57A9BF70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3C4EE8-EFA8-4545-A08A-B2E10E1A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F7456-FE2A-45CE-A8FA-F99AF89F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123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B6D03-BB1F-4A9B-A80C-B862399A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3F279-89B9-4581-BB32-C630A027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909D1D-CA33-4D79-8814-9B86CF2D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E7F8AB-6A67-40A6-BFAB-B5CFE75E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7AF79-68F4-4E4D-8146-30996764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783E6B-D145-468A-88DE-36B38965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5A8A49-5A02-4183-93BB-AD69CBBA3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FEF9CE-247C-4BC2-AFDC-13FE853A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35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F631C-0C5C-44D4-B150-2CE7DC59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9FFBFF-60EE-4417-BECE-9B172DEC5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197D-8424-45DC-9B2C-5804F3E50C04}" type="datetimeFigureOut">
              <a:rPr lang="de-CH" smtClean="0"/>
              <a:t>16.02.2024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F9337-C30F-4CF4-8A8B-F29C0FFF1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272445-3C6C-41A1-BA8F-015208A35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81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01dilly.com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73745-FF07-4956-B9EC-A20DA9474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de-CH" sz="3600" dirty="0">
                <a:solidFill>
                  <a:schemeClr val="bg2">
                    <a:lumMod val="75000"/>
                  </a:schemeClr>
                </a:solidFill>
              </a:rPr>
              <a:t>02 </a:t>
            </a:r>
            <a:r>
              <a:rPr lang="de-DE" sz="3600" dirty="0"/>
              <a:t>Gott – Vater, Sohn und Heiliger Geist</a:t>
            </a:r>
            <a:endParaRPr lang="de-CH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1EC41C-A184-4EBD-9BB4-6EAE005B6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/>
              <a:t>Stefan Dilly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104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216D6-B68A-BD96-2640-4B80E9E3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2Mo 15,3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424C0E-02D5-C1B0-0105-A5627DC15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Der HERR ist ein Kriegsmann, HERR ist sein Name. </a:t>
            </a:r>
          </a:p>
        </p:txBody>
      </p:sp>
    </p:spTree>
    <p:extLst>
      <p:ext uri="{BB962C8B-B14F-4D97-AF65-F5344CB8AC3E}">
        <p14:creationId xmlns:p14="http://schemas.microsoft.com/office/powerpoint/2010/main" val="24913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A6D57-A381-7DC3-D22F-9AE37B4E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Offb 5,13-14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38C03C-5B2D-B8C2-A982-5A8E4F528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Und jedes Geschöpf, das im Himmel und auf der Erde und unter der Erde ist, und was auf dem Meer ist, und alles, was in ihnen ist, hörte ich sagen: Dem, der auf dem Thron sitzt, und dem Lamm gebührt das Lob und die Ehre und der Ruhm und die Macht von Ewigkeit zu Ewigkeit! Und die vier lebendigen Wesen sprachen: Amen! Und die 24 Ältesten fielen nieder und beteten den an, der lebt von Ewigkeit zu Ewigkeit.</a:t>
            </a:r>
          </a:p>
        </p:txBody>
      </p:sp>
    </p:spTree>
    <p:extLst>
      <p:ext uri="{BB962C8B-B14F-4D97-AF65-F5344CB8AC3E}">
        <p14:creationId xmlns:p14="http://schemas.microsoft.com/office/powerpoint/2010/main" val="3949093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CCE3E-6CF5-E91B-6D13-47CD653D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Mt</a:t>
            </a:r>
            <a:r>
              <a:rPr lang="de-CH" dirty="0"/>
              <a:t> 28,19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3AE4E7-0C98-8C25-885D-A157CA1B4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So geht nun hin und macht zu Jüngern alle Völker, und tauft sie auf den Namen des Vaters und des Sohnes und des Heiligen Geistes.</a:t>
            </a:r>
          </a:p>
        </p:txBody>
      </p:sp>
    </p:spTree>
    <p:extLst>
      <p:ext uri="{BB962C8B-B14F-4D97-AF65-F5344CB8AC3E}">
        <p14:creationId xmlns:p14="http://schemas.microsoft.com/office/powerpoint/2010/main" val="68292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96F1D-EC05-D23B-1596-67D19271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Durch die Schrift und die Natur können wir etwas von dem unendlich grossen Gott begreifen. Wir können uns entschliessen, ihn als unseren Herrn anzunehmen und anzubeten.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712B7C-1E37-A176-ACE7-53DDBBD63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de-DE" dirty="0"/>
              <a:t>Material verfügbar unter </a:t>
            </a:r>
            <a:r>
              <a:rPr lang="de-DE" dirty="0">
                <a:hlinkClick r:id="rId2"/>
              </a:rPr>
              <a:t>www.01dilly.com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68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025351B-8F36-4CFD-8139-71E27C22C2E0}"/>
              </a:ext>
            </a:extLst>
          </p:cNvPr>
          <p:cNvSpPr txBox="1"/>
          <p:nvPr/>
        </p:nvSpPr>
        <p:spPr>
          <a:xfrm>
            <a:off x="0" y="505326"/>
            <a:ext cx="12192000" cy="5477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40385" algn="ctr">
              <a:lnSpc>
                <a:spcPct val="107000"/>
              </a:lnSpc>
              <a:spcAft>
                <a:spcPts val="800"/>
              </a:spcAft>
            </a:pPr>
            <a:r>
              <a:rPr lang="de-DE" sz="34400" dirty="0" err="1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יהוה</a:t>
            </a:r>
            <a:endParaRPr lang="de-CH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4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5D9CEE-01B8-4AE9-A212-47907A56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Hiob 11,7		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8D22453-C97C-4B4E-B5ED-F76E50B4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Kannst du die Tiefe Gottes ergründen oder zur Vollkommenheit des Allmächtigen gelangen?	</a:t>
            </a:r>
          </a:p>
        </p:txBody>
      </p:sp>
    </p:spTree>
    <p:extLst>
      <p:ext uri="{BB962C8B-B14F-4D97-AF65-F5344CB8AC3E}">
        <p14:creationId xmlns:p14="http://schemas.microsoft.com/office/powerpoint/2010/main" val="380672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B82A8-B01E-6DC7-2B63-F172C214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1Tim 1,17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F11CBA-5298-3166-A5AB-3B2A29E8E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Dem König der Ewigkeit aber, dem unvergänglichen, unsichtbaren, allein weisen Gott, sei Ehre und Ruhm von Ewigkeit zu Ewigkeit! Amen.</a:t>
            </a:r>
          </a:p>
        </p:txBody>
      </p:sp>
    </p:spTree>
    <p:extLst>
      <p:ext uri="{BB962C8B-B14F-4D97-AF65-F5344CB8AC3E}">
        <p14:creationId xmlns:p14="http://schemas.microsoft.com/office/powerpoint/2010/main" val="299316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F1E22-79EA-487D-4DA4-FB3C38F5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Joh</a:t>
            </a:r>
            <a:r>
              <a:rPr lang="de-CH" dirty="0"/>
              <a:t> 5,39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FE8E8-26C2-2103-5C02-74F83698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Ihr erforscht die Schriften, weil ihr meint, in ihnen das ewige Leben zu haben; und sie sind es, die von mir Zeugnis geben. </a:t>
            </a:r>
          </a:p>
        </p:txBody>
      </p:sp>
    </p:spTree>
    <p:extLst>
      <p:ext uri="{BB962C8B-B14F-4D97-AF65-F5344CB8AC3E}">
        <p14:creationId xmlns:p14="http://schemas.microsoft.com/office/powerpoint/2010/main" val="371095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32042-A43A-9AC1-7D01-FF3E46C6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Hiob 12,9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C839DA-99AF-641D-29F7-489BB70E4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Wer unter allen diesen wüsste nicht, dass die Hand des HERRN dies gemacht hat?</a:t>
            </a:r>
          </a:p>
        </p:txBody>
      </p:sp>
    </p:spTree>
    <p:extLst>
      <p:ext uri="{BB962C8B-B14F-4D97-AF65-F5344CB8AC3E}">
        <p14:creationId xmlns:p14="http://schemas.microsoft.com/office/powerpoint/2010/main" val="199604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DB637-3E1F-5194-4920-3D7CC81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1Joh 4,8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0FCED7-3F73-F7E3-CD58-F915BB14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Wer nicht liebt, der hat Gott nicht erkannt; denn Gott ist Liebe.</a:t>
            </a:r>
          </a:p>
        </p:txBody>
      </p:sp>
    </p:spTree>
    <p:extLst>
      <p:ext uri="{BB962C8B-B14F-4D97-AF65-F5344CB8AC3E}">
        <p14:creationId xmlns:p14="http://schemas.microsoft.com/office/powerpoint/2010/main" val="125803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9A83E-14A1-7A72-74F1-47177E96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2Mo 34,6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9979BA-45DF-0269-E376-E007979E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Und der HERR ging vor seinem Angesicht vorüber und rief: Der HERR, der HERR, der starke Gott, der barmherzig und gnädig ist, langsam zum Zorn und von grosser Gnade und Treue;</a:t>
            </a:r>
          </a:p>
        </p:txBody>
      </p:sp>
    </p:spTree>
    <p:extLst>
      <p:ext uri="{BB962C8B-B14F-4D97-AF65-F5344CB8AC3E}">
        <p14:creationId xmlns:p14="http://schemas.microsoft.com/office/powerpoint/2010/main" val="128952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D301D-E435-2225-B6A5-B60AE197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2Mo 34,14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DDB42B-8458-C42B-9CE1-1C531FA8C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Denn du sollst keinen anderen Gott anbeten. Denn der HERR, dessen Name «Der Eifersüchtige» ist, ist ein eifersüchtiger Gott. </a:t>
            </a:r>
          </a:p>
        </p:txBody>
      </p:sp>
    </p:spTree>
    <p:extLst>
      <p:ext uri="{BB962C8B-B14F-4D97-AF65-F5344CB8AC3E}">
        <p14:creationId xmlns:p14="http://schemas.microsoft.com/office/powerpoint/2010/main" val="2080446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364</Words>
  <Application>Microsoft Office PowerPoint</Application>
  <PresentationFormat>Breitbild</PresentationFormat>
  <Paragraphs>25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</vt:lpstr>
      <vt:lpstr>02 Gott – Vater, Sohn und Heiliger Geist</vt:lpstr>
      <vt:lpstr>PowerPoint-Präsentation</vt:lpstr>
      <vt:lpstr>Hiob 11,7  </vt:lpstr>
      <vt:lpstr>1Tim 1,17 </vt:lpstr>
      <vt:lpstr>Joh 5,39 </vt:lpstr>
      <vt:lpstr>Hiob 12,9</vt:lpstr>
      <vt:lpstr>1Joh 4,8</vt:lpstr>
      <vt:lpstr>2Mo 34,6</vt:lpstr>
      <vt:lpstr>2Mo 34,14</vt:lpstr>
      <vt:lpstr>2Mo 15,3</vt:lpstr>
      <vt:lpstr>Offb 5,13-14</vt:lpstr>
      <vt:lpstr>Mt 28,19 </vt:lpstr>
      <vt:lpstr>Durch die Schrift und die Natur können wir etwas von dem unendlich grossen Gott begreifen. Wir können uns entschliessen, ihn als unseren Herrn anzunehmen und anzubeten.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Dilly</dc:creator>
  <cp:lastModifiedBy>Stefan Dilly</cp:lastModifiedBy>
  <cp:revision>33</cp:revision>
  <dcterms:created xsi:type="dcterms:W3CDTF">2023-10-08T20:18:45Z</dcterms:created>
  <dcterms:modified xsi:type="dcterms:W3CDTF">2024-02-16T09:18:59Z</dcterms:modified>
</cp:coreProperties>
</file>